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94676"/>
  </p:normalViewPr>
  <p:slideViewPr>
    <p:cSldViewPr snapToGrid="0" snapToObjects="1">
      <p:cViewPr varScale="1">
        <p:scale>
          <a:sx n="173" d="100"/>
          <a:sy n="173" d="100"/>
        </p:scale>
        <p:origin x="1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FEA5-C134-6045-B9C9-DC4F259CE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A55D2-4F51-E249-9D5A-AC16196AC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E3D8B-1A2F-1245-B927-A59F083F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6DEA-AE79-534D-9096-D5A683A7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76E7A-0118-8B4A-9C63-004C22E6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9922-C6EC-4041-8E3B-78534D1D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A007F-6B42-C246-8222-A27289768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1D8B5-760E-614E-9DC6-D156BEAF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DAA62-CC77-3C43-9665-50A53FE0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9144C-49FD-F941-B831-3F20E728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4188D-CB64-1C4E-ABC9-2F94D42A8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0897E-11CA-544A-BFB4-17D86B485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EBB02-2415-1D46-85D8-49CC4A96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513E-C5EE-8845-9BF0-E870D722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8804D-7431-B14A-B538-D8271314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053E-B863-B041-9754-A00334A7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F44D-85AE-FA44-A288-287878AC5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CF697-2E5B-B440-A535-E4CB7163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EEB5-2D02-A44C-8501-0EF7AC68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411ED-333A-9144-871A-D36F50A5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8AD6-0F18-8E44-B612-93877AE5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392A9-EC8A-884B-89B0-F893ED4EB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4CF85-7169-3940-9C53-FE8E677C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A4BAA-D181-3A48-ABF3-9322E41E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F67A6-C0DE-0141-90F4-24C64F41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E16-D19A-BE48-BD19-07A48BE8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EABA-2753-AF41-B551-3D855B969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E738B-CA0A-AF4A-B7A3-5E355C49E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C3780-682A-3E4D-A401-1ECA279D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0A9EC-1534-9543-AF2C-B0C68DF5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23415-7115-5441-9E59-7DC88CBE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B41B-3F3C-DB47-9778-ED6603B1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F441E-A936-4941-89D8-73B47C153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314A7-A1BC-5042-BB80-BA02D9505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BE695-2113-AD47-983F-3C3315868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07BD8-BE4A-7649-989D-500065F69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F4B6CE-7503-6040-B94B-F8224D50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53796-9C0E-B844-995C-479A0E9E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5BA11-F454-4043-99E5-86DC6994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3C70-957B-844E-8F2E-C4DAAA09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99A17-FBD8-6A40-AD38-4F342068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CAB66-EF2A-F147-9577-6058030D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90A78-C62E-DA44-8F97-DFF2D4E1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68AD3-9040-094C-8CFC-A56449BF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F301C-FEAB-2247-8E3D-117750CF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94081-3D06-9C47-BF75-76E70699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588B-D49E-6240-AE8F-5301FABF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8F43-3386-0348-BBCA-CA00F8BA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69854-6F2E-2749-A193-EE2788277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E5E5F-12ED-2845-BE17-6F79E893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5C61C-D9A0-B249-87F7-2905690A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EBBAF-AA98-134A-9A47-4D7C751A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711F-0A9D-1340-9B9C-8C173A1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AB4CF-FBA0-A847-9890-1E9542CA9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0E705-563F-F74F-ACEB-D6473CD68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34194-3A0C-CF43-A57F-A13310CA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91C88-20DE-9B47-A4D0-B914BE6A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8C05A-F103-1F42-84CE-B4E3ABD4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A45605-0D8C-474B-9C17-979E3173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AD51A-9DD9-6440-96C3-0411443F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F9FF9-0F1B-9E4A-B842-17C70FA4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8904-8CA5-A242-8D11-D4EB7A76D94E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9BDB7-8855-0B43-BA96-CFC5D8008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096E-E8CA-B14A-9034-543210119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5717-0C3F-9F42-BD09-C24026A9A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CDBE-6BE9-E142-9F2B-0A7612EC0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424339"/>
            <a:ext cx="9144000" cy="990123"/>
          </a:xfrm>
        </p:spPr>
        <p:txBody>
          <a:bodyPr>
            <a:normAutofit/>
          </a:bodyPr>
          <a:lstStyle/>
          <a:p>
            <a:r>
              <a:rPr lang="en-US" sz="4800" dirty="0"/>
              <a:t>Portable 40M Beam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ED303-82A1-3340-BA39-F62489FD7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900" y="39576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Bob Glorioso, W1IS, &amp; Bob Rose, KC1DSQ</a:t>
            </a:r>
          </a:p>
          <a:p>
            <a:endParaRPr lang="en-US" sz="3200" dirty="0"/>
          </a:p>
          <a:p>
            <a:r>
              <a:rPr lang="en-US" sz="2000" dirty="0" err="1"/>
              <a:t>OCFMasters.com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22D33-ADA5-8442-AF1D-5C213051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899" y="1491138"/>
            <a:ext cx="6080202" cy="21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5BCD-5366-2C46-B9CC-4DDF0808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6D3F-CCF4-9E45-A59F-EDD5B43C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838325"/>
            <a:ext cx="10807700" cy="4351338"/>
          </a:xfrm>
        </p:spPr>
        <p:txBody>
          <a:bodyPr>
            <a:normAutofit/>
          </a:bodyPr>
          <a:lstStyle/>
          <a:p>
            <a:r>
              <a:rPr lang="en-US" dirty="0"/>
              <a:t>Moveable on a Vehicle Roof or in a Van</a:t>
            </a:r>
          </a:p>
          <a:p>
            <a:pPr lvl="1"/>
            <a:r>
              <a:rPr lang="en-US" dirty="0"/>
              <a:t>Limits span to 10 ft or &lt; 0.1 wavelength</a:t>
            </a:r>
          </a:p>
          <a:p>
            <a:pPr lvl="1"/>
            <a:r>
              <a:rPr lang="en-US" dirty="0"/>
              <a:t>Configuration Director - Driven Element, vs. Driven Element - Reflector</a:t>
            </a:r>
          </a:p>
          <a:p>
            <a:r>
              <a:rPr lang="en-US" dirty="0"/>
              <a:t>Good Forward Gain</a:t>
            </a:r>
          </a:p>
          <a:p>
            <a:r>
              <a:rPr lang="en-US" dirty="0"/>
              <a:t>Front to Back – Whatever we could get</a:t>
            </a:r>
          </a:p>
          <a:p>
            <a:r>
              <a:rPr lang="en-US" dirty="0"/>
              <a:t>Wires not aluminum tubing</a:t>
            </a:r>
          </a:p>
          <a:p>
            <a:r>
              <a:rPr lang="en-US" dirty="0"/>
              <a:t>Simple or no matching network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1E5D-1E86-0C47-846E-A0B486BC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SSB &amp; CW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AE12A2-E94B-D342-97A3-5A04FF2B0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258" y="1690688"/>
            <a:ext cx="997405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E3352-4E49-3F46-9E26-EA769ADD1D32}"/>
              </a:ext>
            </a:extLst>
          </p:cNvPr>
          <p:cNvSpPr txBox="1"/>
          <p:nvPr/>
        </p:nvSpPr>
        <p:spPr>
          <a:xfrm>
            <a:off x="5602467" y="1911460"/>
            <a:ext cx="9669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CW 64’ 4”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F2EAF-9CE1-A242-9041-D2E855B69727}"/>
              </a:ext>
            </a:extLst>
          </p:cNvPr>
          <p:cNvSpPr txBox="1"/>
          <p:nvPr/>
        </p:nvSpPr>
        <p:spPr>
          <a:xfrm>
            <a:off x="5654565" y="3976743"/>
            <a:ext cx="9669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CW 68’ 9”</a:t>
            </a:r>
          </a:p>
        </p:txBody>
      </p:sp>
    </p:spTree>
    <p:extLst>
      <p:ext uri="{BB962C8B-B14F-4D97-AF65-F5344CB8AC3E}">
        <p14:creationId xmlns:p14="http://schemas.microsoft.com/office/powerpoint/2010/main" val="416088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B897-7B38-F446-A93E-57EC51B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Balun – 10 dB Isolation on 40M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C2080-C2B0-4F46-9A73-53BC4C8F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391" y="1816101"/>
            <a:ext cx="2380209" cy="3019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6FE1BA-7695-0F46-AB6A-D65DC0AE0DED}"/>
              </a:ext>
            </a:extLst>
          </p:cNvPr>
          <p:cNvSpPr txBox="1"/>
          <p:nvPr/>
        </p:nvSpPr>
        <p:spPr>
          <a:xfrm>
            <a:off x="3732667" y="5372100"/>
            <a:ext cx="356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5 Turns RG-8X, 5” diameter</a:t>
            </a:r>
          </a:p>
        </p:txBody>
      </p:sp>
    </p:spTree>
    <p:extLst>
      <p:ext uri="{BB962C8B-B14F-4D97-AF65-F5344CB8AC3E}">
        <p14:creationId xmlns:p14="http://schemas.microsoft.com/office/powerpoint/2010/main" val="195496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4DC3-7B95-874E-890C-1074AD05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Matches 50 ohms Tuned for SSB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F23BA-BECB-E043-A8E7-5206B000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13" y="1529230"/>
            <a:ext cx="3644900" cy="2924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4D956-226A-BF45-8A5E-B631E25E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594" y="1529230"/>
            <a:ext cx="4148493" cy="3036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F9B86-AB71-E340-85CA-5C973C5AEF63}"/>
              </a:ext>
            </a:extLst>
          </p:cNvPr>
          <p:cNvSpPr txBox="1"/>
          <p:nvPr/>
        </p:nvSpPr>
        <p:spPr>
          <a:xfrm>
            <a:off x="1813063" y="4620159"/>
            <a:ext cx="238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EZNEC Simulation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13D2E-913C-D647-9840-A2EE4B26E35D}"/>
              </a:ext>
            </a:extLst>
          </p:cNvPr>
          <p:cNvSpPr txBox="1"/>
          <p:nvPr/>
        </p:nvSpPr>
        <p:spPr>
          <a:xfrm>
            <a:off x="7963830" y="4622835"/>
            <a:ext cx="20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Antenna at 40’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D630A-4707-DC45-9998-7E71179C25BA}"/>
              </a:ext>
            </a:extLst>
          </p:cNvPr>
          <p:cNvSpPr txBox="1"/>
          <p:nvPr/>
        </p:nvSpPr>
        <p:spPr>
          <a:xfrm>
            <a:off x="1813063" y="5292546"/>
            <a:ext cx="8705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Gain and F/B goes up above Min SWR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Gain 7.2dBi &amp; F/B 5 dB at 7.05MHz &amp; 8.4 </a:t>
            </a:r>
            <a:r>
              <a:rPr lang="en-US" sz="2400" dirty="0" err="1"/>
              <a:t>dBi</a:t>
            </a:r>
            <a:r>
              <a:rPr lang="en-US" sz="2400" dirty="0"/>
              <a:t> &amp; 8.5 dB at 7.2MHz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Take-off Angle at 40’ is 40 degrees</a:t>
            </a:r>
          </a:p>
        </p:txBody>
      </p:sp>
    </p:spTree>
    <p:extLst>
      <p:ext uri="{BB962C8B-B14F-4D97-AF65-F5344CB8AC3E}">
        <p14:creationId xmlns:p14="http://schemas.microsoft.com/office/powerpoint/2010/main" val="62783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854C-14FD-074D-9D9A-7F680BFA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CW?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901EC-2BD5-F74B-9F7B-1D8A7EA0F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836" y="1597025"/>
            <a:ext cx="3078563" cy="26534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D9C42-C94E-7345-9B99-7B9D1F15E93D}"/>
              </a:ext>
            </a:extLst>
          </p:cNvPr>
          <p:cNvSpPr txBox="1"/>
          <p:nvPr/>
        </p:nvSpPr>
        <p:spPr>
          <a:xfrm>
            <a:off x="2191670" y="4521200"/>
            <a:ext cx="5960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Actual SWR Curve is Identical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Above 7.02 MHz Similar Gain and F/B to SSB</a:t>
            </a:r>
          </a:p>
        </p:txBody>
      </p:sp>
    </p:spTree>
    <p:extLst>
      <p:ext uri="{BB962C8B-B14F-4D97-AF65-F5344CB8AC3E}">
        <p14:creationId xmlns:p14="http://schemas.microsoft.com/office/powerpoint/2010/main" val="291894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1E1C-E5BF-2B42-B738-95CA2C4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85E9-ED52-5F4B-9FF7-6A720B75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SSB</a:t>
            </a:r>
          </a:p>
          <a:p>
            <a:r>
              <a:rPr lang="en-US" dirty="0"/>
              <a:t>Driven element dipole – min SWR at 6.8MHz</a:t>
            </a:r>
          </a:p>
          <a:p>
            <a:r>
              <a:rPr lang="en-US" dirty="0"/>
              <a:t>Add Director – Adjust for Min SWR at 7.16 MHz</a:t>
            </a:r>
          </a:p>
          <a:p>
            <a:endParaRPr lang="en-US" dirty="0"/>
          </a:p>
          <a:p>
            <a:r>
              <a:rPr lang="en-US" dirty="0"/>
              <a:t>CW</a:t>
            </a:r>
          </a:p>
          <a:p>
            <a:r>
              <a:rPr lang="en-US" dirty="0"/>
              <a:t>Driven element dipole – min SWR at 6.7 MHz</a:t>
            </a:r>
          </a:p>
          <a:p>
            <a:r>
              <a:rPr lang="en-US" dirty="0"/>
              <a:t>Add Director – Adjust for Min SWR at 7.02 MHz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3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CBEB-C092-234C-B0FE-4D964FE5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0F943-562F-784C-8C42-F8CBEFD6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596592"/>
            <a:ext cx="5050971" cy="455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2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F462-C9E1-AE4E-B841-B81351F7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825625"/>
            <a:ext cx="10515600" cy="2543175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Antenna Stuff - </a:t>
            </a:r>
            <a:r>
              <a:rPr lang="en-US" dirty="0" err="1"/>
              <a:t>ocfmasters.com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1996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216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Portable 40M Beam</vt:lpstr>
      <vt:lpstr>Goals</vt:lpstr>
      <vt:lpstr>Layout SSB &amp; CW </vt:lpstr>
      <vt:lpstr>Simple Balun – 10 dB Isolation on 40M</vt:lpstr>
      <vt:lpstr>Matches 50 ohms Tuned for SSB </vt:lpstr>
      <vt:lpstr>How about CW?</vt:lpstr>
      <vt:lpstr>Tuning</vt:lpstr>
      <vt:lpstr>Testing</vt:lpstr>
      <vt:lpstr> Antenna Stuff - ocfmasters.com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40M Beam</dc:title>
  <dc:creator>Microsoft Office User</dc:creator>
  <cp:lastModifiedBy>Microsoft Office User</cp:lastModifiedBy>
  <cp:revision>14</cp:revision>
  <dcterms:created xsi:type="dcterms:W3CDTF">2021-05-07T19:55:50Z</dcterms:created>
  <dcterms:modified xsi:type="dcterms:W3CDTF">2021-05-19T00:48:39Z</dcterms:modified>
</cp:coreProperties>
</file>