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34"/>
  </p:notesMasterIdLst>
  <p:sldIdLst>
    <p:sldId id="296" r:id="rId2"/>
    <p:sldId id="297" r:id="rId3"/>
    <p:sldId id="264" r:id="rId4"/>
    <p:sldId id="263" r:id="rId5"/>
    <p:sldId id="260" r:id="rId6"/>
    <p:sldId id="265" r:id="rId7"/>
    <p:sldId id="280" r:id="rId8"/>
    <p:sldId id="258" r:id="rId9"/>
    <p:sldId id="281" r:id="rId10"/>
    <p:sldId id="256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91" r:id="rId19"/>
    <p:sldId id="275" r:id="rId20"/>
    <p:sldId id="259" r:id="rId21"/>
    <p:sldId id="261" r:id="rId22"/>
    <p:sldId id="262" r:id="rId23"/>
    <p:sldId id="286" r:id="rId24"/>
    <p:sldId id="287" r:id="rId25"/>
    <p:sldId id="288" r:id="rId26"/>
    <p:sldId id="289" r:id="rId27"/>
    <p:sldId id="290" r:id="rId28"/>
    <p:sldId id="293" r:id="rId29"/>
    <p:sldId id="294" r:id="rId30"/>
    <p:sldId id="295" r:id="rId31"/>
    <p:sldId id="279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3" autoAdjust="0"/>
    <p:restoredTop sz="95280" autoAdjust="0"/>
  </p:normalViewPr>
  <p:slideViewPr>
    <p:cSldViewPr>
      <p:cViewPr varScale="1">
        <p:scale>
          <a:sx n="109" d="100"/>
          <a:sy n="109" d="100"/>
        </p:scale>
        <p:origin x="154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ia Forde" userId="3bbcced3036dd3a6" providerId="LiveId" clId="{11D003FB-AEF6-4DFA-8CB5-500E4D7C29FE}"/>
    <pc:docChg chg="delSld">
      <pc:chgData name="Marcia Forde" userId="3bbcced3036dd3a6" providerId="LiveId" clId="{11D003FB-AEF6-4DFA-8CB5-500E4D7C29FE}" dt="2017-09-20T20:27:32.736" v="2" actId="2696"/>
      <pc:docMkLst>
        <pc:docMk/>
      </pc:docMkLst>
      <pc:sldChg chg="del">
        <pc:chgData name="Marcia Forde" userId="3bbcced3036dd3a6" providerId="LiveId" clId="{11D003FB-AEF6-4DFA-8CB5-500E4D7C29FE}" dt="2017-09-20T20:27:29.421" v="1" actId="2696"/>
        <pc:sldMkLst>
          <pc:docMk/>
          <pc:sldMk cId="1185535737" sldId="257"/>
        </pc:sldMkLst>
      </pc:sldChg>
      <pc:sldChg chg="del">
        <pc:chgData name="Marcia Forde" userId="3bbcced3036dd3a6" providerId="LiveId" clId="{11D003FB-AEF6-4DFA-8CB5-500E4D7C29FE}" dt="2017-09-20T20:27:25.264" v="0" actId="2696"/>
        <pc:sldMkLst>
          <pc:docMk/>
          <pc:sldMk cId="1535523050" sldId="274"/>
        </pc:sldMkLst>
      </pc:sldChg>
      <pc:sldChg chg="del">
        <pc:chgData name="Marcia Forde" userId="3bbcced3036dd3a6" providerId="LiveId" clId="{11D003FB-AEF6-4DFA-8CB5-500E4D7C29FE}" dt="2017-09-20T20:27:32.736" v="2" actId="2696"/>
        <pc:sldMkLst>
          <pc:docMk/>
          <pc:sldMk cId="1536371578" sldId="292"/>
        </pc:sldMkLst>
      </pc:sldChg>
    </pc:docChg>
  </pc:docChgLst>
  <pc:docChgLst>
    <pc:chgData name="Marcia Forde" userId="3bbcced3036dd3a6" providerId="LiveId" clId="{D18A104D-3F77-4316-A7CE-5C24F7F03008}"/>
    <pc:docChg chg="undo custSel addSld delSld modSld sldOrd">
      <pc:chgData name="Marcia Forde" userId="3bbcced3036dd3a6" providerId="LiveId" clId="{D18A104D-3F77-4316-A7CE-5C24F7F03008}" dt="2017-09-19T03:12:39.400" v="2529" actId="20577"/>
      <pc:docMkLst>
        <pc:docMk/>
      </pc:docMkLst>
      <pc:sldChg chg="addSp modSp ord">
        <pc:chgData name="Marcia Forde" userId="3bbcced3036dd3a6" providerId="LiveId" clId="{D18A104D-3F77-4316-A7CE-5C24F7F03008}" dt="2017-09-19T00:43:12.363" v="1935" actId="20577"/>
        <pc:sldMkLst>
          <pc:docMk/>
          <pc:sldMk cId="1185535737" sldId="257"/>
        </pc:sldMkLst>
        <pc:picChg chg="add mod">
          <ac:chgData name="Marcia Forde" userId="3bbcced3036dd3a6" providerId="LiveId" clId="{D18A104D-3F77-4316-A7CE-5C24F7F03008}" dt="2017-09-18T21:51:43.864" v="1919" actId="20577"/>
          <ac:picMkLst>
            <pc:docMk/>
            <pc:sldMk cId="1185535737" sldId="257"/>
            <ac:picMk id="8" creationId="{12579949-B4B2-401F-90D8-0843AB17A12C}"/>
          </ac:picMkLst>
        </pc:picChg>
        <pc:picChg chg="add mod">
          <ac:chgData name="Marcia Forde" userId="3bbcced3036dd3a6" providerId="LiveId" clId="{D18A104D-3F77-4316-A7CE-5C24F7F03008}" dt="2017-09-19T00:43:12.363" v="1935" actId="20577"/>
          <ac:picMkLst>
            <pc:docMk/>
            <pc:sldMk cId="1185535737" sldId="257"/>
            <ac:picMk id="9" creationId="{8187A5A8-5F70-4602-B109-D197FC45E877}"/>
          </ac:picMkLst>
        </pc:picChg>
      </pc:sldChg>
      <pc:sldChg chg="modSp">
        <pc:chgData name="Marcia Forde" userId="3bbcced3036dd3a6" providerId="LiveId" clId="{D18A104D-3F77-4316-A7CE-5C24F7F03008}" dt="2017-09-18T22:02:41.356" v="1934" actId="1076"/>
        <pc:sldMkLst>
          <pc:docMk/>
          <pc:sldMk cId="727640607" sldId="260"/>
        </pc:sldMkLst>
        <pc:picChg chg="mod">
          <ac:chgData name="Marcia Forde" userId="3bbcced3036dd3a6" providerId="LiveId" clId="{D18A104D-3F77-4316-A7CE-5C24F7F03008}" dt="2017-09-18T22:02:41.356" v="1934" actId="1076"/>
          <ac:picMkLst>
            <pc:docMk/>
            <pc:sldMk cId="727640607" sldId="260"/>
            <ac:picMk id="3" creationId="{00000000-0000-0000-0000-000000000000}"/>
          </ac:picMkLst>
        </pc:picChg>
      </pc:sldChg>
      <pc:sldChg chg="modSp">
        <pc:chgData name="Marcia Forde" userId="3bbcced3036dd3a6" providerId="LiveId" clId="{D18A104D-3F77-4316-A7CE-5C24F7F03008}" dt="2017-09-12T20:54:08.325" v="1488" actId="20577"/>
        <pc:sldMkLst>
          <pc:docMk/>
          <pc:sldMk cId="727763330" sldId="273"/>
        </pc:sldMkLst>
        <pc:spChg chg="mod">
          <ac:chgData name="Marcia Forde" userId="3bbcced3036dd3a6" providerId="LiveId" clId="{D18A104D-3F77-4316-A7CE-5C24F7F03008}" dt="2017-09-12T20:54:08.325" v="1488" actId="20577"/>
          <ac:spMkLst>
            <pc:docMk/>
            <pc:sldMk cId="727763330" sldId="273"/>
            <ac:spMk id="3" creationId="{00000000-0000-0000-0000-000000000000}"/>
          </ac:spMkLst>
        </pc:spChg>
      </pc:sldChg>
      <pc:sldChg chg="ord">
        <pc:chgData name="Marcia Forde" userId="3bbcced3036dd3a6" providerId="LiveId" clId="{D18A104D-3F77-4316-A7CE-5C24F7F03008}" dt="2017-09-12T21:18:01.912" v="1489" actId="20577"/>
        <pc:sldMkLst>
          <pc:docMk/>
          <pc:sldMk cId="3421968054" sldId="279"/>
        </pc:sldMkLst>
      </pc:sldChg>
      <pc:sldChg chg="ord">
        <pc:chgData name="Marcia Forde" userId="3bbcced3036dd3a6" providerId="LiveId" clId="{D18A104D-3F77-4316-A7CE-5C24F7F03008}" dt="2017-09-12T20:21:10.032" v="1480" actId="20577"/>
        <pc:sldMkLst>
          <pc:docMk/>
          <pc:sldMk cId="2685970554" sldId="282"/>
        </pc:sldMkLst>
      </pc:sldChg>
      <pc:sldChg chg="modSp">
        <pc:chgData name="Marcia Forde" userId="3bbcced3036dd3a6" providerId="LiveId" clId="{D18A104D-3F77-4316-A7CE-5C24F7F03008}" dt="2017-09-19T01:18:01.818" v="1965" actId="27636"/>
        <pc:sldMkLst>
          <pc:docMk/>
          <pc:sldMk cId="1536371578" sldId="290"/>
        </pc:sldMkLst>
        <pc:spChg chg="mod">
          <ac:chgData name="Marcia Forde" userId="3bbcced3036dd3a6" providerId="LiveId" clId="{D18A104D-3F77-4316-A7CE-5C24F7F03008}" dt="2017-09-19T01:18:01.818" v="1965" actId="27636"/>
          <ac:spMkLst>
            <pc:docMk/>
            <pc:sldMk cId="1536371578" sldId="290"/>
            <ac:spMk id="3" creationId="{00000000-0000-0000-0000-000000000000}"/>
          </ac:spMkLst>
        </pc:spChg>
      </pc:sldChg>
      <pc:sldChg chg="ord">
        <pc:chgData name="Marcia Forde" userId="3bbcced3036dd3a6" providerId="LiveId" clId="{D18A104D-3F77-4316-A7CE-5C24F7F03008}" dt="2017-09-19T01:20:07.735" v="1966" actId="20577"/>
        <pc:sldMkLst>
          <pc:docMk/>
          <pc:sldMk cId="1536371578" sldId="292"/>
        </pc:sldMkLst>
      </pc:sldChg>
      <pc:sldChg chg="addSp delSp modSp add">
        <pc:chgData name="Marcia Forde" userId="3bbcced3036dd3a6" providerId="LiveId" clId="{D18A104D-3F77-4316-A7CE-5C24F7F03008}" dt="2017-09-19T03:12:39.400" v="2529" actId="20577"/>
        <pc:sldMkLst>
          <pc:docMk/>
          <pc:sldMk cId="1215529375" sldId="293"/>
        </pc:sldMkLst>
        <pc:spChg chg="del">
          <ac:chgData name="Marcia Forde" userId="3bbcced3036dd3a6" providerId="LiveId" clId="{D18A104D-3F77-4316-A7CE-5C24F7F03008}" dt="2017-09-12T19:50:04.664" v="22" actId="20577"/>
          <ac:spMkLst>
            <pc:docMk/>
            <pc:sldMk cId="1215529375" sldId="293"/>
            <ac:spMk id="2" creationId="{A8EEBD93-7057-42BD-849E-DD894E847A90}"/>
          </ac:spMkLst>
        </pc:spChg>
        <pc:spChg chg="add mod">
          <ac:chgData name="Marcia Forde" userId="3bbcced3036dd3a6" providerId="LiveId" clId="{D18A104D-3F77-4316-A7CE-5C24F7F03008}" dt="2017-09-19T01:23:34.661" v="1969" actId="20577"/>
          <ac:spMkLst>
            <pc:docMk/>
            <pc:sldMk cId="1215529375" sldId="293"/>
            <ac:spMk id="3" creationId="{DA529F05-EF7B-4E9B-B6EF-73FF8E7841B9}"/>
          </ac:spMkLst>
        </pc:spChg>
        <pc:spChg chg="add mod">
          <ac:chgData name="Marcia Forde" userId="3bbcced3036dd3a6" providerId="LiveId" clId="{D18A104D-3F77-4316-A7CE-5C24F7F03008}" dt="2017-09-19T03:12:39.400" v="2529" actId="20577"/>
          <ac:spMkLst>
            <pc:docMk/>
            <pc:sldMk cId="1215529375" sldId="293"/>
            <ac:spMk id="4" creationId="{C6320D33-7264-4E33-B461-1ECEDCC99F9B}"/>
          </ac:spMkLst>
        </pc:spChg>
      </pc:sldChg>
      <pc:sldChg chg="modSp del">
        <pc:chgData name="Marcia Forde" userId="3bbcced3036dd3a6" providerId="LiveId" clId="{D18A104D-3F77-4316-A7CE-5C24F7F03008}" dt="2017-09-12T19:48:49.449" v="20" actId="2696"/>
        <pc:sldMkLst>
          <pc:docMk/>
          <pc:sldMk cId="1179025206" sldId="294"/>
        </pc:sldMkLst>
        <pc:spChg chg="mod">
          <ac:chgData name="Marcia Forde" userId="3bbcced3036dd3a6" providerId="LiveId" clId="{D18A104D-3F77-4316-A7CE-5C24F7F03008}" dt="2017-09-12T19:48:20.723" v="19" actId="20577"/>
          <ac:spMkLst>
            <pc:docMk/>
            <pc:sldMk cId="1179025206" sldId="294"/>
            <ac:spMk id="2" creationId="{00000000-0000-0000-0000-000000000000}"/>
          </ac:spMkLst>
        </pc:spChg>
      </pc:sldChg>
      <pc:sldChg chg="modSp add">
        <pc:chgData name="Marcia Forde" userId="3bbcced3036dd3a6" providerId="LiveId" clId="{D18A104D-3F77-4316-A7CE-5C24F7F03008}" dt="2017-09-19T01:26:23.656" v="1996" actId="20577"/>
        <pc:sldMkLst>
          <pc:docMk/>
          <pc:sldMk cId="3264453172" sldId="294"/>
        </pc:sldMkLst>
        <pc:spChg chg="mod">
          <ac:chgData name="Marcia Forde" userId="3bbcced3036dd3a6" providerId="LiveId" clId="{D18A104D-3F77-4316-A7CE-5C24F7F03008}" dt="2017-09-19T01:26:23.656" v="1996" actId="20577"/>
          <ac:spMkLst>
            <pc:docMk/>
            <pc:sldMk cId="3264453172" sldId="294"/>
            <ac:spMk id="2" creationId="{A885CAD6-0359-4E66-BC1B-8476AFEA496B}"/>
          </ac:spMkLst>
        </pc:spChg>
        <pc:spChg chg="mod">
          <ac:chgData name="Marcia Forde" userId="3bbcced3036dd3a6" providerId="LiveId" clId="{D18A104D-3F77-4316-A7CE-5C24F7F03008}" dt="2017-09-19T01:25:29.555" v="1973" actId="27636"/>
          <ac:spMkLst>
            <pc:docMk/>
            <pc:sldMk cId="3264453172" sldId="294"/>
            <ac:spMk id="3" creationId="{B0536E0D-57EC-4B1B-9D78-04BF9E489D5D}"/>
          </ac:spMkLst>
        </pc:spChg>
      </pc:sldChg>
      <pc:sldChg chg="addSp add del">
        <pc:chgData name="Marcia Forde" userId="3bbcced3036dd3a6" providerId="LiveId" clId="{D18A104D-3F77-4316-A7CE-5C24F7F03008}" dt="2017-09-12T20:09:55.672" v="1099" actId="2696"/>
        <pc:sldMkLst>
          <pc:docMk/>
          <pc:sldMk cId="387106749" sldId="295"/>
        </pc:sldMkLst>
        <pc:spChg chg="add">
          <ac:chgData name="Marcia Forde" userId="3bbcced3036dd3a6" providerId="LiveId" clId="{D18A104D-3F77-4316-A7CE-5C24F7F03008}" dt="2017-09-12T20:09:46.354" v="1098" actId="2696"/>
          <ac:spMkLst>
            <pc:docMk/>
            <pc:sldMk cId="387106749" sldId="295"/>
            <ac:spMk id="2" creationId="{265722A0-EEDC-47F8-B94A-1E721CA069B3}"/>
          </ac:spMkLst>
        </pc:spChg>
      </pc:sldChg>
      <pc:sldChg chg="add del">
        <pc:chgData name="Marcia Forde" userId="3bbcced3036dd3a6" providerId="LiveId" clId="{D18A104D-3F77-4316-A7CE-5C24F7F03008}" dt="2017-09-12T20:09:06.830" v="1096" actId="2696"/>
        <pc:sldMkLst>
          <pc:docMk/>
          <pc:sldMk cId="1362545500" sldId="295"/>
        </pc:sldMkLst>
      </pc:sldChg>
      <pc:sldChg chg="modSp add">
        <pc:chgData name="Marcia Forde" userId="3bbcced3036dd3a6" providerId="LiveId" clId="{D18A104D-3F77-4316-A7CE-5C24F7F03008}" dt="2017-09-19T01:37:15.054" v="2037" actId="27636"/>
        <pc:sldMkLst>
          <pc:docMk/>
          <pc:sldMk cId="3235509078" sldId="295"/>
        </pc:sldMkLst>
        <pc:spChg chg="mod">
          <ac:chgData name="Marcia Forde" userId="3bbcced3036dd3a6" providerId="LiveId" clId="{D18A104D-3F77-4316-A7CE-5C24F7F03008}" dt="2017-09-19T01:27:06.570" v="1997" actId="27636"/>
          <ac:spMkLst>
            <pc:docMk/>
            <pc:sldMk cId="3235509078" sldId="295"/>
            <ac:spMk id="2" creationId="{7F680BCE-5F4C-4D22-8DFA-225CA773D6E6}"/>
          </ac:spMkLst>
        </pc:spChg>
        <pc:spChg chg="mod">
          <ac:chgData name="Marcia Forde" userId="3bbcced3036dd3a6" providerId="LiveId" clId="{D18A104D-3F77-4316-A7CE-5C24F7F03008}" dt="2017-09-19T01:37:15.054" v="2037" actId="27636"/>
          <ac:spMkLst>
            <pc:docMk/>
            <pc:sldMk cId="3235509078" sldId="295"/>
            <ac:spMk id="3" creationId="{486DEEE0-E938-483D-B1FA-1CC8A4321D18}"/>
          </ac:spMkLst>
        </pc:spChg>
      </pc:sldChg>
      <pc:sldChg chg="addSp delSp modSp add ord">
        <pc:chgData name="Marcia Forde" userId="3bbcced3036dd3a6" providerId="LiveId" clId="{D18A104D-3F77-4316-A7CE-5C24F7F03008}" dt="2017-09-19T00:46:40.443" v="1941" actId="1076"/>
        <pc:sldMkLst>
          <pc:docMk/>
          <pc:sldMk cId="314815565" sldId="296"/>
        </pc:sldMkLst>
        <pc:spChg chg="mod">
          <ac:chgData name="Marcia Forde" userId="3bbcced3036dd3a6" providerId="LiveId" clId="{D18A104D-3F77-4316-A7CE-5C24F7F03008}" dt="2017-09-18T20:45:22.084" v="1512" actId="20577"/>
          <ac:spMkLst>
            <pc:docMk/>
            <pc:sldMk cId="314815565" sldId="296"/>
            <ac:spMk id="2" creationId="{746CB914-8524-463A-8720-ACEAF78B8745}"/>
          </ac:spMkLst>
        </pc:spChg>
        <pc:spChg chg="mod">
          <ac:chgData name="Marcia Forde" userId="3bbcced3036dd3a6" providerId="LiveId" clId="{D18A104D-3F77-4316-A7CE-5C24F7F03008}" dt="2017-09-18T20:46:58.086" v="1556" actId="20577"/>
          <ac:spMkLst>
            <pc:docMk/>
            <pc:sldMk cId="314815565" sldId="296"/>
            <ac:spMk id="3" creationId="{4941C168-213D-4857-8EB3-44C58A068DD5}"/>
          </ac:spMkLst>
        </pc:spChg>
        <pc:spChg chg="add del mod">
          <ac:chgData name="Marcia Forde" userId="3bbcced3036dd3a6" providerId="LiveId" clId="{D18A104D-3F77-4316-A7CE-5C24F7F03008}" dt="2017-09-18T20:50:20.797" v="1559" actId="1076"/>
          <ac:spMkLst>
            <pc:docMk/>
            <pc:sldMk cId="314815565" sldId="296"/>
            <ac:spMk id="5" creationId="{32C4FA94-BF6B-4C20-88A7-24C92E7E33D5}"/>
          </ac:spMkLst>
        </pc:spChg>
        <pc:spChg chg="add del mod">
          <ac:chgData name="Marcia Forde" userId="3bbcced3036dd3a6" providerId="LiveId" clId="{D18A104D-3F77-4316-A7CE-5C24F7F03008}" dt="2017-09-18T20:50:20.797" v="1559" actId="1076"/>
          <ac:spMkLst>
            <pc:docMk/>
            <pc:sldMk cId="314815565" sldId="296"/>
            <ac:spMk id="6" creationId="{9C7B65AE-1A5E-429B-AB08-81A562271C83}"/>
          </ac:spMkLst>
        </pc:spChg>
        <pc:spChg chg="add mod">
          <ac:chgData name="Marcia Forde" userId="3bbcced3036dd3a6" providerId="LiveId" clId="{D18A104D-3F77-4316-A7CE-5C24F7F03008}" dt="2017-09-18T21:57:14.439" v="1930" actId="14100"/>
          <ac:spMkLst>
            <pc:docMk/>
            <pc:sldMk cId="314815565" sldId="296"/>
            <ac:spMk id="7" creationId="{AD9B9839-D70E-4C27-A4CA-B49CBC1E3BB1}"/>
          </ac:spMkLst>
        </pc:spChg>
        <pc:picChg chg="add del">
          <ac:chgData name="Marcia Forde" userId="3bbcced3036dd3a6" providerId="LiveId" clId="{D18A104D-3F77-4316-A7CE-5C24F7F03008}" dt="2017-09-18T20:50:23.683" v="1560" actId="1076"/>
          <ac:picMkLst>
            <pc:docMk/>
            <pc:sldMk cId="314815565" sldId="296"/>
            <ac:picMk id="4" creationId="{E59C8C99-7CF8-42EC-9394-D9F690062FE4}"/>
          </ac:picMkLst>
        </pc:picChg>
        <pc:picChg chg="add del">
          <ac:chgData name="Marcia Forde" userId="3bbcced3036dd3a6" providerId="LiveId" clId="{D18A104D-3F77-4316-A7CE-5C24F7F03008}" dt="2017-09-18T21:53:15.380" v="1921" actId="1076"/>
          <ac:picMkLst>
            <pc:docMk/>
            <pc:sldMk cId="314815565" sldId="296"/>
            <ac:picMk id="8" creationId="{16FF83D1-7AB1-4AF1-A8F9-BED6CAAA8EC6}"/>
          </ac:picMkLst>
        </pc:picChg>
        <pc:picChg chg="add del">
          <ac:chgData name="Marcia Forde" userId="3bbcced3036dd3a6" providerId="LiveId" clId="{D18A104D-3F77-4316-A7CE-5C24F7F03008}" dt="2017-09-19T00:45:11.840" v="1939" actId="1076"/>
          <ac:picMkLst>
            <pc:docMk/>
            <pc:sldMk cId="314815565" sldId="296"/>
            <ac:picMk id="9" creationId="{A7E1F575-68BC-44C9-B00C-9D097BBBAD09}"/>
          </ac:picMkLst>
        </pc:picChg>
        <pc:picChg chg="add mod">
          <ac:chgData name="Marcia Forde" userId="3bbcced3036dd3a6" providerId="LiveId" clId="{D18A104D-3F77-4316-A7CE-5C24F7F03008}" dt="2017-09-19T00:46:40.443" v="1941" actId="1076"/>
          <ac:picMkLst>
            <pc:docMk/>
            <pc:sldMk cId="314815565" sldId="296"/>
            <ac:picMk id="10" creationId="{2F4E086E-8CAA-4186-BBDE-BA97D6E43BE9}"/>
          </ac:picMkLst>
        </pc:picChg>
      </pc:sldChg>
      <pc:sldChg chg="modSp add">
        <pc:chgData name="Marcia Forde" userId="3bbcced3036dd3a6" providerId="LiveId" clId="{D18A104D-3F77-4316-A7CE-5C24F7F03008}" dt="2017-09-19T01:44:46.524" v="2045" actId="20577"/>
        <pc:sldMkLst>
          <pc:docMk/>
          <pc:sldMk cId="1755267331" sldId="297"/>
        </pc:sldMkLst>
        <pc:spChg chg="mod">
          <ac:chgData name="Marcia Forde" userId="3bbcced3036dd3a6" providerId="LiveId" clId="{D18A104D-3F77-4316-A7CE-5C24F7F03008}" dt="2017-09-18T21:57:45.483" v="1931" actId="20577"/>
          <ac:spMkLst>
            <pc:docMk/>
            <pc:sldMk cId="1755267331" sldId="297"/>
            <ac:spMk id="2" creationId="{6531A982-DD01-44BA-BDA5-2DC4A30765F6}"/>
          </ac:spMkLst>
        </pc:spChg>
        <pc:spChg chg="mod">
          <ac:chgData name="Marcia Forde" userId="3bbcced3036dd3a6" providerId="LiveId" clId="{D18A104D-3F77-4316-A7CE-5C24F7F03008}" dt="2017-09-19T01:44:46.524" v="2045" actId="20577"/>
          <ac:spMkLst>
            <pc:docMk/>
            <pc:sldMk cId="1755267331" sldId="297"/>
            <ac:spMk id="3" creationId="{B00D68E1-D1B5-488A-946A-CD288CEC16A6}"/>
          </ac:spMkLst>
        </pc:spChg>
      </pc:sldChg>
      <pc:sldChg chg="add del">
        <pc:chgData name="Marcia Forde" userId="3bbcced3036dd3a6" providerId="LiveId" clId="{D18A104D-3F77-4316-A7CE-5C24F7F03008}" dt="2017-09-19T00:44:10.175" v="1937" actId="20577"/>
        <pc:sldMkLst>
          <pc:docMk/>
          <pc:sldMk cId="584113005" sldId="298"/>
        </pc:sldMkLst>
      </pc:sldChg>
      <pc:sldChg chg="add del">
        <pc:chgData name="Marcia Forde" userId="3bbcced3036dd3a6" providerId="LiveId" clId="{D18A104D-3F77-4316-A7CE-5C24F7F03008}" dt="2017-09-18T21:54:55.075" v="1923" actId="20577"/>
        <pc:sldMkLst>
          <pc:docMk/>
          <pc:sldMk cId="816071246" sldId="29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48E65-DCB0-4F9A-9824-41BA2F04753D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49318-FF57-410D-902A-8126C4D6F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06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ADA4-F46F-4B2C-802A-C72D616ED78D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930A-E847-4E71-A9FA-368B94CB5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578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ADA4-F46F-4B2C-802A-C72D616ED78D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930A-E847-4E71-A9FA-368B94CB5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629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ADA4-F46F-4B2C-802A-C72D616ED78D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930A-E847-4E71-A9FA-368B94CB5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44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ADA4-F46F-4B2C-802A-C72D616ED78D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930A-E847-4E71-A9FA-368B94CB5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ADA4-F46F-4B2C-802A-C72D616ED78D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930A-E847-4E71-A9FA-368B94CB5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319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ADA4-F46F-4B2C-802A-C72D616ED78D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930A-E847-4E71-A9FA-368B94CB5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119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ADA4-F46F-4B2C-802A-C72D616ED78D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930A-E847-4E71-A9FA-368B94CB5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356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ADA4-F46F-4B2C-802A-C72D616ED78D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930A-E847-4E71-A9FA-368B94CB5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9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ADA4-F46F-4B2C-802A-C72D616ED78D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930A-E847-4E71-A9FA-368B94CB5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65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ADA4-F46F-4B2C-802A-C72D616ED78D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930A-E847-4E71-A9FA-368B94CB5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7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ADA4-F46F-4B2C-802A-C72D616ED78D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930A-E847-4E71-A9FA-368B94CB5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891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BADA4-F46F-4B2C-802A-C72D616ED78D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9930A-E847-4E71-A9FA-368B94CB5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49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CB914-8524-463A-8720-ACEAF78B87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MESSAGE HANDLING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41C168-213D-4857-8EB3-44C58A068D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A Necessary Amateur Radio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Operator Skill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D9B9839-D70E-4C27-A4CA-B49CBC1E3BB1}"/>
              </a:ext>
            </a:extLst>
          </p:cNvPr>
          <p:cNvSpPr/>
          <p:nvPr/>
        </p:nvSpPr>
        <p:spPr>
          <a:xfrm>
            <a:off x="2133600" y="1524000"/>
            <a:ext cx="4953000" cy="1603375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MESSAGE HANDLING</a:t>
            </a:r>
          </a:p>
          <a:p>
            <a:pPr algn="ctr"/>
            <a:endParaRPr lang="en-US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F4E086E-8CAA-4186-BBDE-BA97D6E43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554" y="5486400"/>
            <a:ext cx="1066892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5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81000"/>
            <a:ext cx="7143750" cy="475297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90600" y="1624552"/>
            <a:ext cx="17810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LOREN S PIMENTEL N1IQI</a:t>
            </a:r>
          </a:p>
          <a:p>
            <a:r>
              <a:rPr lang="en-US" sz="1200" dirty="0"/>
              <a:t>5 EVAN RD</a:t>
            </a:r>
          </a:p>
          <a:p>
            <a:r>
              <a:rPr lang="en-US" sz="1200" dirty="0"/>
              <a:t>PEMBROKE MA 02359</a:t>
            </a:r>
          </a:p>
          <a:p>
            <a:endParaRPr lang="en-US" sz="1200" dirty="0"/>
          </a:p>
          <a:p>
            <a:r>
              <a:rPr lang="en-US" sz="1200" dirty="0"/>
              <a:t>781 925 0580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76028" y="1243552"/>
            <a:ext cx="7166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237          R         G      KC1CIC     ARL 10         HULL MA                        FEB 16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26989" y="2538952"/>
            <a:ext cx="6470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     ARL                       FORTY                    SEVEN                        856                         W1RVY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331925" y="2840775"/>
            <a:ext cx="6470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     FEB                          16                          2135                            X                              73 </a:t>
            </a:r>
          </a:p>
        </p:txBody>
      </p:sp>
      <p:sp>
        <p:nvSpPr>
          <p:cNvPr id="8" name="Oval 7"/>
          <p:cNvSpPr/>
          <p:nvPr/>
        </p:nvSpPr>
        <p:spPr>
          <a:xfrm>
            <a:off x="958956" y="1243552"/>
            <a:ext cx="914400" cy="3810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66800" y="5486400"/>
            <a:ext cx="7275525" cy="838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 flipH="1">
            <a:off x="1221747" y="5435797"/>
            <a:ext cx="65762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Message number is assigned by amateur originally formatting message.  When sent on voice nets is read as “Number”.  On CW nets and digital modes is sent as NR.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95400" y="3883223"/>
            <a:ext cx="17160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</a:t>
            </a:r>
            <a:r>
              <a:rPr lang="en-US" sz="1200" dirty="0"/>
              <a:t>GREG KC1CIC </a:t>
            </a:r>
          </a:p>
        </p:txBody>
      </p:sp>
    </p:spTree>
    <p:extLst>
      <p:ext uri="{BB962C8B-B14F-4D97-AF65-F5344CB8AC3E}">
        <p14:creationId xmlns:p14="http://schemas.microsoft.com/office/powerpoint/2010/main" val="2621492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457200"/>
            <a:ext cx="7143750" cy="475297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90600" y="1700752"/>
            <a:ext cx="17810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LOREN S PIMENTEL N1IQI</a:t>
            </a:r>
          </a:p>
          <a:p>
            <a:r>
              <a:rPr lang="en-US" sz="1200" dirty="0"/>
              <a:t>5 EVAN RD</a:t>
            </a:r>
          </a:p>
          <a:p>
            <a:r>
              <a:rPr lang="en-US" sz="1200" dirty="0"/>
              <a:t>PEMBROKE MA 02359</a:t>
            </a:r>
          </a:p>
          <a:p>
            <a:endParaRPr lang="en-US" sz="1200" dirty="0"/>
          </a:p>
          <a:p>
            <a:r>
              <a:rPr lang="en-US" sz="1200" dirty="0"/>
              <a:t>781 925 0580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76028" y="1319752"/>
            <a:ext cx="7166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237          R         G      KC1CIC     ARL 10         HULL MA                        FEB 16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26989" y="2615152"/>
            <a:ext cx="6470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     ARL                       FORTY                    SEVEN                        856                         W1RVY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331925" y="2916975"/>
            <a:ext cx="6470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     FEB                          16                          2135                            X                              73 </a:t>
            </a:r>
          </a:p>
        </p:txBody>
      </p:sp>
      <p:sp>
        <p:nvSpPr>
          <p:cNvPr id="2" name="Oval 1"/>
          <p:cNvSpPr/>
          <p:nvPr/>
        </p:nvSpPr>
        <p:spPr>
          <a:xfrm>
            <a:off x="1752600" y="1219200"/>
            <a:ext cx="914400" cy="45720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5410200"/>
            <a:ext cx="72755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Precedence establishes order of priority</a:t>
            </a:r>
          </a:p>
          <a:p>
            <a:r>
              <a:rPr lang="en-US" dirty="0"/>
              <a:t>Emergency handled first, followed by Priority, then Welfare, finally Routine</a:t>
            </a:r>
          </a:p>
          <a:p>
            <a:r>
              <a:rPr lang="en-US" dirty="0"/>
              <a:t>Most messages will be Routine voiced on voice nets as “routine” and sent on CW nets and digital modes as “R"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331925" y="3959423"/>
            <a:ext cx="17160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</a:t>
            </a:r>
            <a:r>
              <a:rPr lang="en-US" sz="1200" dirty="0"/>
              <a:t>GREG KC1CIC </a:t>
            </a:r>
          </a:p>
        </p:txBody>
      </p:sp>
    </p:spTree>
    <p:extLst>
      <p:ext uri="{BB962C8B-B14F-4D97-AF65-F5344CB8AC3E}">
        <p14:creationId xmlns:p14="http://schemas.microsoft.com/office/powerpoint/2010/main" val="3385822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04800"/>
            <a:ext cx="7143750" cy="475297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66800" y="1548352"/>
            <a:ext cx="17810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LOREN S PIMENTEL N1IQI</a:t>
            </a:r>
          </a:p>
          <a:p>
            <a:r>
              <a:rPr lang="en-US" sz="1200" dirty="0"/>
              <a:t>5 EVAN RD</a:t>
            </a:r>
          </a:p>
          <a:p>
            <a:r>
              <a:rPr lang="en-US" sz="1200" dirty="0"/>
              <a:t>PEMBROKE MA 02359</a:t>
            </a:r>
          </a:p>
          <a:p>
            <a:endParaRPr lang="en-US" sz="1200" dirty="0"/>
          </a:p>
          <a:p>
            <a:r>
              <a:rPr lang="en-US" sz="1200" dirty="0"/>
              <a:t>781 925 0580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52228" y="1167352"/>
            <a:ext cx="7166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237          R         G      KC1CIC     ARL 10         HULL MA                        FEB 16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03189" y="2462752"/>
            <a:ext cx="6470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     ARL                       FORTY                    SEVEN                        856                         W1RVY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08125" y="2764575"/>
            <a:ext cx="6470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     FEB                          16                          2135                            X                              73 </a:t>
            </a:r>
          </a:p>
        </p:txBody>
      </p:sp>
      <p:sp>
        <p:nvSpPr>
          <p:cNvPr id="2" name="Oval 1"/>
          <p:cNvSpPr/>
          <p:nvPr/>
        </p:nvSpPr>
        <p:spPr>
          <a:xfrm>
            <a:off x="2667000" y="1143000"/>
            <a:ext cx="457200" cy="30480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088" y="5106680"/>
            <a:ext cx="69011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Handling instructions to delivering station HXA thru HXG</a:t>
            </a:r>
          </a:p>
          <a:p>
            <a:r>
              <a:rPr lang="en-US" dirty="0"/>
              <a:t>Most commonly seen:  </a:t>
            </a:r>
          </a:p>
          <a:p>
            <a:r>
              <a:rPr lang="en-US" b="1" dirty="0"/>
              <a:t>C</a:t>
            </a:r>
            <a:r>
              <a:rPr lang="en-US" dirty="0"/>
              <a:t>=report delivery time, date to originator;  </a:t>
            </a:r>
            <a:r>
              <a:rPr lang="en-US" b="1" dirty="0"/>
              <a:t>E</a:t>
            </a:r>
            <a:r>
              <a:rPr lang="en-US" dirty="0"/>
              <a:t>=ask recipient for return reply;  </a:t>
            </a:r>
            <a:r>
              <a:rPr lang="en-US" b="1" dirty="0"/>
              <a:t>F#</a:t>
            </a:r>
            <a:r>
              <a:rPr lang="en-US" dirty="0"/>
              <a:t>= hold for delivery on # date, </a:t>
            </a:r>
            <a:r>
              <a:rPr lang="en-US" b="1" dirty="0"/>
              <a:t>G</a:t>
            </a:r>
            <a:r>
              <a:rPr lang="en-US" dirty="0"/>
              <a:t>=if delivery expense required can be serviced back to originator</a:t>
            </a:r>
          </a:p>
          <a:p>
            <a:endParaRPr lang="en-US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31925" y="3807023"/>
            <a:ext cx="17160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</a:t>
            </a:r>
            <a:r>
              <a:rPr lang="en-US" sz="1200" dirty="0"/>
              <a:t>GREG KC1CIC </a:t>
            </a:r>
          </a:p>
        </p:txBody>
      </p:sp>
    </p:spTree>
    <p:extLst>
      <p:ext uri="{BB962C8B-B14F-4D97-AF65-F5344CB8AC3E}">
        <p14:creationId xmlns:p14="http://schemas.microsoft.com/office/powerpoint/2010/main" val="2572560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04800"/>
            <a:ext cx="7143750" cy="475297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66800" y="1548352"/>
            <a:ext cx="17810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LOREN S PIMENTEL N1IQI</a:t>
            </a:r>
          </a:p>
          <a:p>
            <a:r>
              <a:rPr lang="en-US" sz="1200" dirty="0"/>
              <a:t>5 EVAN RD</a:t>
            </a:r>
          </a:p>
          <a:p>
            <a:r>
              <a:rPr lang="en-US" sz="1200" dirty="0"/>
              <a:t>PEMBROKE MA 02359</a:t>
            </a:r>
          </a:p>
          <a:p>
            <a:endParaRPr lang="en-US" sz="1200" dirty="0"/>
          </a:p>
          <a:p>
            <a:r>
              <a:rPr lang="en-US" sz="1200" dirty="0"/>
              <a:t>781 925 0580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52228" y="1167352"/>
            <a:ext cx="7166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237          R         G      KC1CIC     ARL 10         HULL MA                        FEB 16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03189" y="2462752"/>
            <a:ext cx="6470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     ARL                       FORTY                    SEVEN                        856                         W1RVY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08125" y="2764575"/>
            <a:ext cx="6470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     FEB                          16                          2135                            X                              73 </a:t>
            </a:r>
          </a:p>
        </p:txBody>
      </p:sp>
      <p:sp>
        <p:nvSpPr>
          <p:cNvPr id="2" name="Oval 1"/>
          <p:cNvSpPr/>
          <p:nvPr/>
        </p:nvSpPr>
        <p:spPr>
          <a:xfrm>
            <a:off x="3124200" y="1167352"/>
            <a:ext cx="914400" cy="369332"/>
          </a:xfrm>
          <a:prstGeom prst="ellipse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66800" y="5258335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 sign of amateur formatting radiogram for transmission. 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331925" y="3807023"/>
            <a:ext cx="17160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</a:t>
            </a:r>
            <a:r>
              <a:rPr lang="en-US" sz="1200" dirty="0"/>
              <a:t>GREG KC1CIC </a:t>
            </a:r>
          </a:p>
        </p:txBody>
      </p:sp>
    </p:spTree>
    <p:extLst>
      <p:ext uri="{BB962C8B-B14F-4D97-AF65-F5344CB8AC3E}">
        <p14:creationId xmlns:p14="http://schemas.microsoft.com/office/powerpoint/2010/main" val="932405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04800"/>
            <a:ext cx="7143750" cy="475297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66800" y="1548352"/>
            <a:ext cx="17810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LOREN S PIMENTEL N1IQI</a:t>
            </a:r>
          </a:p>
          <a:p>
            <a:r>
              <a:rPr lang="en-US" sz="1200" dirty="0"/>
              <a:t>5 EVAN RD</a:t>
            </a:r>
          </a:p>
          <a:p>
            <a:r>
              <a:rPr lang="en-US" sz="1200" dirty="0"/>
              <a:t>PEMBROKE MA 02359</a:t>
            </a:r>
          </a:p>
          <a:p>
            <a:endParaRPr lang="en-US" sz="1200" dirty="0"/>
          </a:p>
          <a:p>
            <a:r>
              <a:rPr lang="en-US" sz="1200" dirty="0"/>
              <a:t>781 925 0580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52228" y="1167352"/>
            <a:ext cx="7166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237          R         G      KC1CIC     ARL 10          HULL MA                       FEB 16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03189" y="2462752"/>
            <a:ext cx="6470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     ARL                       FORTY                    SEVEN                        856                         W1RVY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08125" y="2764575"/>
            <a:ext cx="6470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     FEB                          16                          2135                            X                              73 </a:t>
            </a:r>
          </a:p>
        </p:txBody>
      </p:sp>
      <p:sp>
        <p:nvSpPr>
          <p:cNvPr id="2" name="Oval 1"/>
          <p:cNvSpPr/>
          <p:nvPr/>
        </p:nvSpPr>
        <p:spPr>
          <a:xfrm>
            <a:off x="5181600" y="1143000"/>
            <a:ext cx="1066800" cy="393684"/>
          </a:xfrm>
          <a:prstGeom prst="ellipse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66800" y="5257800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Place of origin where message originated, </a:t>
            </a:r>
            <a:r>
              <a:rPr lang="en-US" dirty="0" err="1"/>
              <a:t>ie</a:t>
            </a:r>
            <a:r>
              <a:rPr lang="en-US" dirty="0"/>
              <a:t> location of signee, not necessarily location of station of origin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331925" y="3807023"/>
            <a:ext cx="17160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</a:t>
            </a:r>
            <a:r>
              <a:rPr lang="en-US" sz="1200" dirty="0"/>
              <a:t>GREG KC1CIC </a:t>
            </a:r>
          </a:p>
        </p:txBody>
      </p:sp>
    </p:spTree>
    <p:extLst>
      <p:ext uri="{BB962C8B-B14F-4D97-AF65-F5344CB8AC3E}">
        <p14:creationId xmlns:p14="http://schemas.microsoft.com/office/powerpoint/2010/main" val="335028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04800"/>
            <a:ext cx="7143750" cy="475297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66800" y="1548352"/>
            <a:ext cx="17810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LOREN S PIMENTEL N1IQI</a:t>
            </a:r>
          </a:p>
          <a:p>
            <a:r>
              <a:rPr lang="en-US" sz="1200" dirty="0"/>
              <a:t>5 EVAN RD</a:t>
            </a:r>
          </a:p>
          <a:p>
            <a:r>
              <a:rPr lang="en-US" sz="1200" dirty="0"/>
              <a:t>PEMBROKE MA 02359</a:t>
            </a:r>
          </a:p>
          <a:p>
            <a:endParaRPr lang="en-US" sz="1200" dirty="0"/>
          </a:p>
          <a:p>
            <a:r>
              <a:rPr lang="en-US" sz="1200" dirty="0"/>
              <a:t>781 925 0580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52228" y="1167352"/>
            <a:ext cx="7166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237          R         G      KC1CIC     ARL 10         HULL MA                        FEB 16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03189" y="2462752"/>
            <a:ext cx="6470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     ARL                       FORTY                    SEVEN                        856                         W1RVY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08125" y="2764575"/>
            <a:ext cx="6470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     FEB                          16                          2135                            X                              73 </a:t>
            </a:r>
          </a:p>
        </p:txBody>
      </p:sp>
      <p:sp>
        <p:nvSpPr>
          <p:cNvPr id="2" name="Oval 1"/>
          <p:cNvSpPr/>
          <p:nvPr/>
        </p:nvSpPr>
        <p:spPr>
          <a:xfrm>
            <a:off x="7315200" y="1143000"/>
            <a:ext cx="762000" cy="381000"/>
          </a:xfrm>
          <a:prstGeom prst="ellipse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143000" y="5334000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Date of message expressed as three letter month code and date, </a:t>
            </a:r>
          </a:p>
          <a:p>
            <a:r>
              <a:rPr lang="en-US" dirty="0"/>
              <a:t>Note year omitted</a:t>
            </a:r>
          </a:p>
          <a:p>
            <a:r>
              <a:rPr lang="en-US" dirty="0"/>
              <a:t>Not expressed as all numerical </a:t>
            </a:r>
            <a:r>
              <a:rPr lang="en-US" dirty="0" err="1"/>
              <a:t>ie</a:t>
            </a:r>
            <a:r>
              <a:rPr lang="en-US" dirty="0"/>
              <a:t> 3/2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331925" y="3807023"/>
            <a:ext cx="17160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</a:t>
            </a:r>
            <a:r>
              <a:rPr lang="en-US" sz="1200" dirty="0"/>
              <a:t>GREG KC1CIC </a:t>
            </a:r>
          </a:p>
        </p:txBody>
      </p:sp>
    </p:spTree>
    <p:extLst>
      <p:ext uri="{BB962C8B-B14F-4D97-AF65-F5344CB8AC3E}">
        <p14:creationId xmlns:p14="http://schemas.microsoft.com/office/powerpoint/2010/main" val="3598022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04800"/>
            <a:ext cx="7143750" cy="475297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66800" y="1548352"/>
            <a:ext cx="17810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LOREN S PIMENTEL N1IQI</a:t>
            </a:r>
          </a:p>
          <a:p>
            <a:r>
              <a:rPr lang="en-US" sz="1200" dirty="0"/>
              <a:t>5 EVAN RD</a:t>
            </a:r>
          </a:p>
          <a:p>
            <a:r>
              <a:rPr lang="en-US" sz="1200" dirty="0"/>
              <a:t>PEMBROKE MA 02359</a:t>
            </a:r>
          </a:p>
          <a:p>
            <a:endParaRPr lang="en-US" sz="1200" dirty="0"/>
          </a:p>
          <a:p>
            <a:r>
              <a:rPr lang="en-US" sz="1200" dirty="0"/>
              <a:t>781 925 0580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52228" y="1167352"/>
            <a:ext cx="7166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237          R         G      KC1CIC     ARL 10         HULL MA                        FEB 16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03189" y="2462752"/>
            <a:ext cx="6470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     ARL                       FORTY                    SEVEN                        856                         W1RVY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08125" y="2764575"/>
            <a:ext cx="6470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     FEB                           16                          2135                            X                              73 </a:t>
            </a:r>
          </a:p>
        </p:txBody>
      </p:sp>
      <p:sp>
        <p:nvSpPr>
          <p:cNvPr id="2" name="Oval 1"/>
          <p:cNvSpPr/>
          <p:nvPr/>
        </p:nvSpPr>
        <p:spPr>
          <a:xfrm>
            <a:off x="914400" y="1371601"/>
            <a:ext cx="2057400" cy="1295399"/>
          </a:xfrm>
          <a:prstGeom prst="ellipse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92679" y="5320162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Name, with call sign if amateur, address including zip code and phone # as complete as possible</a:t>
            </a:r>
          </a:p>
          <a:p>
            <a:r>
              <a:rPr lang="en-US" dirty="0"/>
              <a:t>Email address may also be added following phone number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331925" y="3807023"/>
            <a:ext cx="17160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</a:t>
            </a:r>
            <a:r>
              <a:rPr lang="en-US" sz="1200" dirty="0"/>
              <a:t>GREG KC1CIC </a:t>
            </a:r>
          </a:p>
        </p:txBody>
      </p:sp>
    </p:spTree>
    <p:extLst>
      <p:ext uri="{BB962C8B-B14F-4D97-AF65-F5344CB8AC3E}">
        <p14:creationId xmlns:p14="http://schemas.microsoft.com/office/powerpoint/2010/main" val="270585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04800"/>
            <a:ext cx="7143750" cy="475297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66800" y="1548352"/>
            <a:ext cx="17810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LOREN S PIMENTEL N1IQI</a:t>
            </a:r>
          </a:p>
          <a:p>
            <a:r>
              <a:rPr lang="en-US" sz="1200" dirty="0"/>
              <a:t>5 EVAN RD</a:t>
            </a:r>
          </a:p>
          <a:p>
            <a:r>
              <a:rPr lang="en-US" sz="1200" dirty="0"/>
              <a:t>PEMBROKE MA 02359</a:t>
            </a:r>
          </a:p>
          <a:p>
            <a:endParaRPr lang="en-US" sz="1200" dirty="0"/>
          </a:p>
          <a:p>
            <a:r>
              <a:rPr lang="en-US" sz="1200" dirty="0"/>
              <a:t>781 925 0580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52228" y="1167352"/>
            <a:ext cx="7166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237          R         G      KC1CIC     ARL 10         HULL MA                        FEB 16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03189" y="2462752"/>
            <a:ext cx="6470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     ARL                       FORTY                    SEVEN                        856                         W1RVY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08125" y="2764575"/>
            <a:ext cx="6470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     FEB                           16                          2135                            X                              73 </a:t>
            </a:r>
          </a:p>
        </p:txBody>
      </p:sp>
      <p:sp>
        <p:nvSpPr>
          <p:cNvPr id="2" name="Rectangle: Rounded Corners 1"/>
          <p:cNvSpPr/>
          <p:nvPr/>
        </p:nvSpPr>
        <p:spPr>
          <a:xfrm>
            <a:off x="1408125" y="2462753"/>
            <a:ext cx="6364275" cy="1344814"/>
          </a:xfrm>
          <a:prstGeom prst="round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66800" y="5257800"/>
            <a:ext cx="71437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Text as concise as possible, preferably 25 words or less</a:t>
            </a:r>
          </a:p>
          <a:p>
            <a:r>
              <a:rPr lang="en-US" dirty="0"/>
              <a:t>ARRL numbered radiogram texts can be used to abbreviate texts.  If used note “ARL #” in check</a:t>
            </a:r>
          </a:p>
          <a:p>
            <a:r>
              <a:rPr lang="en-US" dirty="0"/>
              <a:t>Number words in text should match number in check box</a:t>
            </a:r>
          </a:p>
          <a:p>
            <a:r>
              <a:rPr lang="en-US" dirty="0"/>
              <a:t>Letter X used for period as needed, voiced as “</a:t>
            </a:r>
            <a:r>
              <a:rPr lang="en-US" dirty="0" err="1"/>
              <a:t>xray</a:t>
            </a:r>
            <a:r>
              <a:rPr lang="en-US" dirty="0"/>
              <a:t>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114800" y="1143000"/>
            <a:ext cx="762000" cy="432137"/>
          </a:xfrm>
          <a:prstGeom prst="ellipse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219200" y="3807023"/>
            <a:ext cx="17160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</a:t>
            </a:r>
            <a:r>
              <a:rPr lang="en-US" sz="1200" dirty="0"/>
              <a:t>GREG KC1CIC </a:t>
            </a:r>
          </a:p>
        </p:txBody>
      </p:sp>
    </p:spTree>
    <p:extLst>
      <p:ext uri="{BB962C8B-B14F-4D97-AF65-F5344CB8AC3E}">
        <p14:creationId xmlns:p14="http://schemas.microsoft.com/office/powerpoint/2010/main" val="727763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04800"/>
            <a:ext cx="7143750" cy="475297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66800" y="1548352"/>
            <a:ext cx="17810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LOREN S PIMENTEL N1IQI</a:t>
            </a:r>
          </a:p>
          <a:p>
            <a:r>
              <a:rPr lang="en-US" sz="1200" dirty="0"/>
              <a:t>5 EVAN RD</a:t>
            </a:r>
          </a:p>
          <a:p>
            <a:r>
              <a:rPr lang="en-US" sz="1200" dirty="0"/>
              <a:t>PEMBROKE MA 02359</a:t>
            </a:r>
          </a:p>
          <a:p>
            <a:endParaRPr lang="en-US" sz="1200" dirty="0"/>
          </a:p>
          <a:p>
            <a:r>
              <a:rPr lang="en-US" sz="1200" dirty="0"/>
              <a:t>781 925 0580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52228" y="1167352"/>
            <a:ext cx="7166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237          R         G      KC1CIC     ARL 10         HULL MA                        FEB 16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03189" y="2462752"/>
            <a:ext cx="6470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     ARL                       FORTY                    SEVEN                        856                         W1RVY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08125" y="2764575"/>
            <a:ext cx="6470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     FEB                           16                          2135                            X                              73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52228" y="5486400"/>
            <a:ext cx="7053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Signature not shown on form.  Should be inserted at bottom of text.</a:t>
            </a:r>
          </a:p>
        </p:txBody>
      </p:sp>
      <p:sp>
        <p:nvSpPr>
          <p:cNvPr id="5" name="Rectangle 4"/>
          <p:cNvSpPr/>
          <p:nvPr/>
        </p:nvSpPr>
        <p:spPr>
          <a:xfrm>
            <a:off x="1447800" y="3810000"/>
            <a:ext cx="1371600" cy="304800"/>
          </a:xfrm>
          <a:prstGeom prst="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31925" y="3807023"/>
            <a:ext cx="17160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GREG KC1CIC </a:t>
            </a:r>
          </a:p>
        </p:txBody>
      </p:sp>
    </p:spTree>
    <p:extLst>
      <p:ext uri="{BB962C8B-B14F-4D97-AF65-F5344CB8AC3E}">
        <p14:creationId xmlns:p14="http://schemas.microsoft.com/office/powerpoint/2010/main" val="35634979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9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1752600"/>
          </a:xfrm>
        </p:spPr>
        <p:txBody>
          <a:bodyPr/>
          <a:lstStyle/>
          <a:p>
            <a:r>
              <a:rPr lang="en-US" b="1" dirty="0"/>
              <a:t>Now that I have a message what can I do with it?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52400" y="1944469"/>
            <a:ext cx="879634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Sending Messages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2870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1A982-DD01-44BA-BDA5-2DC4A3076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MESSAGE HANDLING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D68E1-D1B5-488A-946A-CD288CEC1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Message relay and the ARRL</a:t>
            </a:r>
          </a:p>
          <a:p>
            <a:r>
              <a:rPr lang="en-US" dirty="0"/>
              <a:t>The National Traffic System: its evolution</a:t>
            </a:r>
          </a:p>
          <a:p>
            <a:r>
              <a:rPr lang="en-US" dirty="0"/>
              <a:t>The Radiogram</a:t>
            </a:r>
          </a:p>
          <a:p>
            <a:r>
              <a:rPr lang="en-US" dirty="0"/>
              <a:t>Nets: Sending and receiving messages</a:t>
            </a:r>
          </a:p>
          <a:p>
            <a:r>
              <a:rPr lang="en-US" dirty="0"/>
              <a:t>Field Day</a:t>
            </a:r>
          </a:p>
          <a:p>
            <a:r>
              <a:rPr lang="en-US" dirty="0"/>
              <a:t>The NTS today and beyond</a:t>
            </a:r>
          </a:p>
        </p:txBody>
      </p:sp>
    </p:spTree>
    <p:extLst>
      <p:ext uri="{BB962C8B-B14F-4D97-AF65-F5344CB8AC3E}">
        <p14:creationId xmlns:p14="http://schemas.microsoft.com/office/powerpoint/2010/main" val="1755267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52400" y="457199"/>
            <a:ext cx="879634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Traffic Modes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399" y="1828800"/>
            <a:ext cx="87963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NTS traffic is passed using various operating modes and bands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10751" y="2221468"/>
            <a:ext cx="643317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sz="2000" dirty="0"/>
              <a:t>The primary means to pass traffic are: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CW Nets using HF Frequencies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Phone Nets using VHF and HF Frequencies</a:t>
            </a:r>
          </a:p>
          <a:p>
            <a:endParaRPr lang="en-US" sz="2000" dirty="0"/>
          </a:p>
          <a:p>
            <a:r>
              <a:rPr lang="en-US" sz="2000" dirty="0"/>
              <a:t>In parallel with the Traffic Nets are the Digital Traffic Stations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Packet at VHF Frequencies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Pactor at HF Frequencies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Digital traffic operates 24x7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458321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6200" y="304800"/>
            <a:ext cx="89916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Local Traffic Nets</a:t>
            </a:r>
          </a:p>
          <a:p>
            <a:pPr algn="ctr"/>
            <a:r>
              <a:rPr lang="en-US" sz="2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Eastern and Central MA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" y="173349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LOCAL NTS Nets take traffic and pass it to higher level nets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312075"/>
            <a:ext cx="644394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MARIPN		Phone	HF	6:00pm Tue, Thu, Sat</a:t>
            </a:r>
          </a:p>
          <a:p>
            <a:pPr>
              <a:lnSpc>
                <a:spcPct val="150000"/>
              </a:lnSpc>
            </a:pPr>
            <a:r>
              <a:rPr lang="en-US" b="1" dirty="0"/>
              <a:t>MARICW		CW	HF	7:00pm Daily</a:t>
            </a:r>
          </a:p>
          <a:p>
            <a:pPr>
              <a:lnSpc>
                <a:spcPct val="150000"/>
              </a:lnSpc>
            </a:pPr>
            <a:r>
              <a:rPr lang="en-US" dirty="0"/>
              <a:t>CITN		Phone	VHF	7:30pm Mon, Tue, Thu, Sat</a:t>
            </a:r>
          </a:p>
          <a:p>
            <a:pPr>
              <a:lnSpc>
                <a:spcPct val="150000"/>
              </a:lnSpc>
            </a:pPr>
            <a:r>
              <a:rPr lang="en-US" b="1" dirty="0"/>
              <a:t>EM2MTN		Phone	VHF	8:00pm Daily</a:t>
            </a:r>
          </a:p>
          <a:p>
            <a:pPr>
              <a:lnSpc>
                <a:spcPct val="150000"/>
              </a:lnSpc>
            </a:pPr>
            <a:r>
              <a:rPr lang="en-US" b="1" dirty="0"/>
              <a:t>CM2MTN		Phone	VHF	9:00pm Daily</a:t>
            </a:r>
          </a:p>
          <a:p>
            <a:pPr>
              <a:lnSpc>
                <a:spcPct val="150000"/>
              </a:lnSpc>
            </a:pPr>
            <a:r>
              <a:rPr lang="en-US" dirty="0"/>
              <a:t>HHTN		Phone	VHF        10:00pm Sun, Mon, Wed, Fri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" y="516249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These local nets handled a total of 3450 messages in 2016!</a:t>
            </a:r>
          </a:p>
        </p:txBody>
      </p:sp>
    </p:spTree>
    <p:extLst>
      <p:ext uri="{BB962C8B-B14F-4D97-AF65-F5344CB8AC3E}">
        <p14:creationId xmlns:p14="http://schemas.microsoft.com/office/powerpoint/2010/main" val="16892848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6200" y="304800"/>
            <a:ext cx="89916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Local Digital Traffic</a:t>
            </a:r>
          </a:p>
          <a:p>
            <a:pPr algn="ctr"/>
            <a:r>
              <a:rPr lang="en-US" sz="2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Eastern and Central MA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" y="1733490"/>
            <a:ext cx="899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All digital traffic in MA routes through KW1U MBO</a:t>
            </a:r>
          </a:p>
          <a:p>
            <a:pPr algn="ctr"/>
            <a:r>
              <a:rPr lang="en-US" sz="2000" dirty="0"/>
              <a:t>The Digital Relay Stations (DRS) put and take traffic only to the MBO</a:t>
            </a:r>
          </a:p>
          <a:p>
            <a:pPr algn="ctr"/>
            <a:r>
              <a:rPr lang="en-US" sz="2000" dirty="0"/>
              <a:t>The MBO and DRS pass traffic to and from the LOCAL nets as needed</a:t>
            </a:r>
          </a:p>
          <a:p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819400"/>
            <a:ext cx="1714501" cy="1371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534709">
            <a:off x="4444228" y="30548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MBO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2400" y="4525706"/>
            <a:ext cx="838200" cy="670560"/>
            <a:chOff x="914400" y="3810000"/>
            <a:chExt cx="838200" cy="67056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400" y="3810000"/>
              <a:ext cx="838200" cy="67056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 rot="413844">
              <a:off x="1219200" y="3868281"/>
              <a:ext cx="4310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DRS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719255" y="4538841"/>
            <a:ext cx="838200" cy="670560"/>
            <a:chOff x="914400" y="3810000"/>
            <a:chExt cx="838200" cy="67056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400" y="3810000"/>
              <a:ext cx="838200" cy="67056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 rot="413844">
              <a:off x="1219200" y="3868281"/>
              <a:ext cx="4310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DRS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319455" y="4560145"/>
            <a:ext cx="838200" cy="670560"/>
            <a:chOff x="914400" y="3810000"/>
            <a:chExt cx="838200" cy="670560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400" y="3810000"/>
              <a:ext cx="838200" cy="670560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 rot="413844">
              <a:off x="1219200" y="3868281"/>
              <a:ext cx="4310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DRS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843455" y="4538841"/>
            <a:ext cx="838200" cy="670560"/>
            <a:chOff x="914400" y="3810000"/>
            <a:chExt cx="838200" cy="670560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400" y="3810000"/>
              <a:ext cx="838200" cy="670560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 rot="413844">
              <a:off x="1219200" y="3868281"/>
              <a:ext cx="4310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DRS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367455" y="4538841"/>
            <a:ext cx="838200" cy="670560"/>
            <a:chOff x="914400" y="3810000"/>
            <a:chExt cx="838200" cy="670560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400" y="3810000"/>
              <a:ext cx="838200" cy="670560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 rot="413844">
              <a:off x="1219200" y="3868281"/>
              <a:ext cx="4310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DRS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891455" y="4579428"/>
            <a:ext cx="838200" cy="670560"/>
            <a:chOff x="914400" y="3810000"/>
            <a:chExt cx="838200" cy="670560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400" y="3810000"/>
              <a:ext cx="838200" cy="670560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 rot="413844">
              <a:off x="1219200" y="3868281"/>
              <a:ext cx="4310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DRS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41675" y="5209401"/>
            <a:ext cx="8656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    N1IQI                                  W1RVY                                KC1CIC                                KC1EGK                              KO4W                                KC1ETB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334000" y="3124200"/>
            <a:ext cx="652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KW1U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2400" y="5562600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These local digital stations handled a combined total of 12,738 messages in</a:t>
            </a:r>
          </a:p>
          <a:p>
            <a:pPr algn="ctr"/>
            <a:r>
              <a:rPr lang="en-US" sz="2000" dirty="0"/>
              <a:t>4</a:t>
            </a:r>
            <a:r>
              <a:rPr lang="en-US" sz="2000" baseline="30000" dirty="0"/>
              <a:t>th</a:t>
            </a:r>
            <a:r>
              <a:rPr lang="en-US" sz="2000" dirty="0"/>
              <a:t> quarter 2016!</a:t>
            </a:r>
          </a:p>
        </p:txBody>
      </p:sp>
    </p:spTree>
    <p:extLst>
      <p:ext uri="{BB962C8B-B14F-4D97-AF65-F5344CB8AC3E}">
        <p14:creationId xmlns:p14="http://schemas.microsoft.com/office/powerpoint/2010/main" val="12490836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1"/>
            <a:ext cx="6858000" cy="3810000"/>
          </a:xfrm>
        </p:spPr>
        <p:txBody>
          <a:bodyPr>
            <a:normAutofit/>
          </a:bodyPr>
          <a:lstStyle/>
          <a:p>
            <a:r>
              <a:rPr lang="en-US" sz="2400" dirty="0"/>
              <a:t>Listen.</a:t>
            </a:r>
          </a:p>
          <a:p>
            <a:r>
              <a:rPr lang="en-US" sz="2400" dirty="0"/>
              <a:t>Check-in instructions are given at beginning of section and local nets.</a:t>
            </a:r>
          </a:p>
          <a:p>
            <a:r>
              <a:rPr lang="en-US" sz="2400" dirty="0"/>
              <a:t>Follow instructions of Net Control (NCS).  </a:t>
            </a:r>
            <a:r>
              <a:rPr lang="en-US" sz="2400" dirty="0" err="1"/>
              <a:t>He/She</a:t>
            </a:r>
            <a:r>
              <a:rPr lang="en-US" sz="2400" dirty="0"/>
              <a:t> is the “boss”.</a:t>
            </a:r>
          </a:p>
          <a:p>
            <a:r>
              <a:rPr lang="en-US" sz="2400" dirty="0"/>
              <a:t>Remain on net until “excused”.</a:t>
            </a:r>
            <a:endParaRPr lang="en-US" sz="16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2400" y="457199"/>
            <a:ext cx="879634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Checking In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" name="Picture 7" descr="rz9oz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0" y="4571999"/>
            <a:ext cx="2248672" cy="152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341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When instructed by NCS, check if receiving station is ready to copy</a:t>
            </a:r>
          </a:p>
          <a:p>
            <a:r>
              <a:rPr lang="en-US" sz="2400" dirty="0"/>
              <a:t>Send slowly enough for receiving station to copy.  Imagine yourself writing as you speak.</a:t>
            </a:r>
          </a:p>
          <a:p>
            <a:r>
              <a:rPr lang="en-US" sz="2400" dirty="0"/>
              <a:t>Pause briefly at “Break” before and after text for any fills needed.  If none requested, continue.</a:t>
            </a:r>
          </a:p>
          <a:p>
            <a:r>
              <a:rPr lang="en-US" sz="2400" dirty="0"/>
              <a:t>Feel free to ask for help as needed.  We have all been new at this at one time.</a:t>
            </a:r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2400" y="457199"/>
            <a:ext cx="879634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Sending Traffic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01019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Don’t be embarrassed to ask sending station to send slowly or to slow down.</a:t>
            </a:r>
          </a:p>
          <a:p>
            <a:r>
              <a:rPr lang="en-US" sz="2400" dirty="0"/>
              <a:t>When sending station “breaks” following address and text or at end of message, ask for any “fills” needed such as “confirm”, “word after”, “word before”, “all between”, etc.</a:t>
            </a:r>
          </a:p>
          <a:p>
            <a:r>
              <a:rPr lang="en-US" sz="2400" dirty="0"/>
              <a:t>At end of message confirm number of words copied with check count in preamble.</a:t>
            </a:r>
          </a:p>
          <a:p>
            <a:r>
              <a:rPr lang="en-US" sz="2400" dirty="0"/>
              <a:t>“Roger” message when certain you have copied accurately.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2400" y="457199"/>
            <a:ext cx="879634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Copying Traffic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64769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We are representing Amateur Radio to the public.</a:t>
            </a:r>
          </a:p>
          <a:p>
            <a:r>
              <a:rPr lang="en-US" sz="2400" dirty="0"/>
              <a:t>Introduce yourself as an amateur radio operator with a free greeting from (name) in (place of origin).</a:t>
            </a:r>
          </a:p>
          <a:p>
            <a:r>
              <a:rPr lang="en-US" sz="2400" dirty="0"/>
              <a:t>Do not read the preamble.  Read only the message and signature.</a:t>
            </a:r>
          </a:p>
          <a:p>
            <a:r>
              <a:rPr lang="en-US" sz="2400" dirty="0"/>
              <a:t>Translate any ARL numbered radiograms.</a:t>
            </a:r>
          </a:p>
          <a:p>
            <a:r>
              <a:rPr lang="en-US" sz="2400" dirty="0"/>
              <a:t>Offer to send a reply to sender.  Get address/phone info.</a:t>
            </a:r>
          </a:p>
          <a:p>
            <a:r>
              <a:rPr lang="en-US" sz="2400" dirty="0"/>
              <a:t>If message is undeliverable send service message to originator station using ARL Sixty Seven.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2400" y="457199"/>
            <a:ext cx="879634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Tips for Delivery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06918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Public service per FCC Part 97 one of reasons for existence.</a:t>
            </a:r>
          </a:p>
          <a:p>
            <a:r>
              <a:rPr lang="en-US" sz="2400" dirty="0"/>
              <a:t>Training for emergencies, handling “record” messages.</a:t>
            </a:r>
          </a:p>
          <a:p>
            <a:pPr marL="285750" indent="-285750"/>
            <a:r>
              <a:rPr lang="en-US" sz="2400" dirty="0"/>
              <a:t>Traffic nets are excellent venues to practice and hone net skills</a:t>
            </a:r>
          </a:p>
          <a:p>
            <a:pPr marL="285750" indent="-285750"/>
            <a:r>
              <a:rPr lang="en-US" sz="2400" dirty="0"/>
              <a:t>Working as an NCS provide additional net leadership skills and experience</a:t>
            </a:r>
          </a:p>
          <a:p>
            <a:pPr marL="285750" indent="-285750"/>
            <a:r>
              <a:rPr lang="en-US" sz="2400" dirty="0"/>
              <a:t>The many modes used to conduct traffic nets also allows participating operators the experience to work different modes</a:t>
            </a:r>
          </a:p>
          <a:p>
            <a:pPr marL="285750" indent="-285750"/>
            <a:r>
              <a:rPr lang="en-US" sz="2400" dirty="0"/>
              <a:t>The training and experience operators get by participating in NTS means they are ready to handle emergency traffic when the emergency occurs. Ramp up time and mistakes are significantly reduced.</a:t>
            </a:r>
          </a:p>
          <a:p>
            <a:pPr marL="285750" indent="-285750"/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2400" y="457199"/>
            <a:ext cx="879634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Why NTS?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63715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A529F05-EF7B-4E9B-B6EF-73FF8E784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FIELD DAY MESSAGES</a:t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320D33-7264-4E33-B461-1ECEDCC99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Points given for NTS messages</a:t>
            </a:r>
          </a:p>
          <a:p>
            <a:r>
              <a:rPr lang="en-US" dirty="0"/>
              <a:t>Must be in proper format, sent via RF</a:t>
            </a:r>
          </a:p>
          <a:p>
            <a:r>
              <a:rPr lang="en-US" dirty="0"/>
              <a:t>Can be sent via </a:t>
            </a:r>
          </a:p>
          <a:p>
            <a:pPr marL="0" indent="0">
              <a:buNone/>
            </a:pPr>
            <a:r>
              <a:rPr lang="en-US" dirty="0"/>
              <a:t>    Traffic nets (times and frequencies on website</a:t>
            </a:r>
          </a:p>
          <a:p>
            <a:pPr marL="0" indent="0">
              <a:buNone/>
            </a:pPr>
            <a:r>
              <a:rPr lang="en-US" dirty="0"/>
              <a:t>     nts.ema.arrl.org), or</a:t>
            </a:r>
          </a:p>
          <a:p>
            <a:pPr marL="0" indent="0">
              <a:buNone/>
            </a:pPr>
            <a:r>
              <a:rPr lang="en-US" dirty="0"/>
              <a:t>     VHF Packet to KW1U-1 145.09 </a:t>
            </a:r>
            <a:r>
              <a:rPr lang="en-US" dirty="0" err="1"/>
              <a:t>Mhz</a:t>
            </a:r>
            <a:r>
              <a:rPr lang="en-US" dirty="0"/>
              <a:t> 24/7 or</a:t>
            </a:r>
          </a:p>
          <a:p>
            <a:pPr marL="0" indent="0">
              <a:buNone/>
            </a:pPr>
            <a:r>
              <a:rPr lang="en-US" dirty="0"/>
              <a:t>     HF </a:t>
            </a:r>
            <a:r>
              <a:rPr lang="en-US" dirty="0" err="1"/>
              <a:t>Pactor</a:t>
            </a:r>
            <a:r>
              <a:rPr lang="en-US" dirty="0"/>
              <a:t> to KW1U 24/7 3591.4 </a:t>
            </a:r>
            <a:r>
              <a:rPr lang="en-US" dirty="0" err="1"/>
              <a:t>Khz</a:t>
            </a:r>
            <a:r>
              <a:rPr lang="en-US" dirty="0"/>
              <a:t> Center </a:t>
            </a:r>
            <a:r>
              <a:rPr lang="en-US" dirty="0" err="1"/>
              <a:t>fq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293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5CAD6-0359-4E66-BC1B-8476AFEA496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Digital Message Format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36E0D-57EC-4B1B-9D78-04BF9E489D5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ST </a:t>
            </a:r>
            <a:r>
              <a:rPr lang="en-US" dirty="0" err="1"/>
              <a:t>xxxxx</a:t>
            </a:r>
            <a:r>
              <a:rPr lang="en-US" dirty="0"/>
              <a:t> @ </a:t>
            </a:r>
            <a:r>
              <a:rPr lang="en-US" dirty="0" err="1"/>
              <a:t>NTSzz</a:t>
            </a:r>
            <a:r>
              <a:rPr lang="en-US" dirty="0"/>
              <a:t> &lt; (call sign of </a:t>
            </a:r>
            <a:r>
              <a:rPr lang="en-US" dirty="0" err="1"/>
              <a:t>stn</a:t>
            </a:r>
            <a:r>
              <a:rPr lang="en-US" dirty="0"/>
              <a:t> of origin)</a:t>
            </a:r>
          </a:p>
          <a:p>
            <a:r>
              <a:rPr lang="en-US" dirty="0"/>
              <a:t>   </a:t>
            </a:r>
            <a:r>
              <a:rPr lang="en-US" dirty="0" err="1"/>
              <a:t>Xxxxx</a:t>
            </a:r>
            <a:r>
              <a:rPr lang="en-US" dirty="0"/>
              <a:t> = zip code  </a:t>
            </a:r>
            <a:r>
              <a:rPr lang="en-US" dirty="0" err="1"/>
              <a:t>zz</a:t>
            </a:r>
            <a:r>
              <a:rPr lang="en-US" dirty="0"/>
              <a:t> = state code (</a:t>
            </a:r>
            <a:r>
              <a:rPr lang="en-US" dirty="0" err="1"/>
              <a:t>ie</a:t>
            </a:r>
            <a:r>
              <a:rPr lang="en-US" dirty="0"/>
              <a:t> NTSMA)</a:t>
            </a:r>
          </a:p>
          <a:p>
            <a:r>
              <a:rPr lang="en-US" dirty="0"/>
              <a:t>   Must be space between &lt; and call sign</a:t>
            </a:r>
          </a:p>
          <a:p>
            <a:r>
              <a:rPr lang="en-US" dirty="0"/>
              <a:t>(Subject line) City/town  Phone area code</a:t>
            </a:r>
          </a:p>
          <a:p>
            <a:r>
              <a:rPr lang="en-US" dirty="0"/>
              <a:t>Message</a:t>
            </a:r>
          </a:p>
          <a:p>
            <a:r>
              <a:rPr lang="en-US" dirty="0"/>
              <a:t>/ex (to indicate end of message)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453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/>
              <a:t>Message relaying during early 1900s</a:t>
            </a:r>
          </a:p>
          <a:p>
            <a:r>
              <a:rPr lang="en-US" dirty="0"/>
              <a:t>Founding of ARRL in 1914 to organize networks</a:t>
            </a:r>
          </a:p>
          <a:p>
            <a:r>
              <a:rPr lang="en-US" dirty="0"/>
              <a:t>With expanding demand following WWII NTS formed in 1949 using layers of nets following organized sequence and manned by many operators committing to at least one net session per week.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6200" y="304800"/>
            <a:ext cx="89916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History of NTS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61935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80BCE-5F4C-4D22-8DFA-225CA773D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DEEE0-E938-483D-B1FA-1CC8A4321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ST 01742 @ NTSMA &lt; W1ABC</a:t>
            </a:r>
          </a:p>
          <a:p>
            <a:pPr marL="0" indent="0">
              <a:buNone/>
            </a:pPr>
            <a:r>
              <a:rPr lang="en-US" sz="1800" dirty="0"/>
              <a:t>CONCORD 978</a:t>
            </a:r>
          </a:p>
          <a:p>
            <a:pPr marL="0" indent="0">
              <a:buNone/>
            </a:pPr>
            <a:r>
              <a:rPr lang="en-US" sz="1800" dirty="0">
                <a:latin typeface="Courier Std" pitchFamily="49" charset="0"/>
              </a:rPr>
              <a:t>NR 232 R HXG W1RVY ARL 10 SOUTHBRIDGE MA FEB 25</a:t>
            </a:r>
          </a:p>
          <a:p>
            <a:pPr marL="0" indent="0">
              <a:buNone/>
            </a:pPr>
            <a:r>
              <a:rPr lang="en-US" sz="1800" dirty="0">
                <a:latin typeface="Courier Std" pitchFamily="49" charset="0"/>
              </a:rPr>
              <a:t>KRISTINE BATKA NX9K</a:t>
            </a:r>
          </a:p>
          <a:p>
            <a:pPr marL="0" indent="0">
              <a:buNone/>
            </a:pPr>
            <a:r>
              <a:rPr lang="en-US" sz="1800" dirty="0">
                <a:latin typeface="Courier Std" pitchFamily="49" charset="0"/>
              </a:rPr>
              <a:t>8271 HOLLYWOOD ROAD	</a:t>
            </a:r>
          </a:p>
          <a:p>
            <a:pPr marL="0" indent="0">
              <a:buNone/>
            </a:pPr>
            <a:r>
              <a:rPr lang="en-US" sz="1800" dirty="0">
                <a:latin typeface="Courier Std" pitchFamily="49" charset="0"/>
              </a:rPr>
              <a:t>NEKOOSA WI 54457	</a:t>
            </a:r>
          </a:p>
          <a:p>
            <a:pPr marL="0" indent="0">
              <a:buNone/>
            </a:pPr>
            <a:r>
              <a:rPr lang="en-US" sz="1800" dirty="0">
                <a:latin typeface="Courier Std" pitchFamily="49" charset="0"/>
              </a:rPr>
              <a:t>715 886 4111</a:t>
            </a:r>
          </a:p>
          <a:p>
            <a:pPr marL="0" indent="0">
              <a:buNone/>
            </a:pPr>
            <a:r>
              <a:rPr lang="en-US" sz="1800" dirty="0">
                <a:latin typeface="Courier Std" pitchFamily="49" charset="0"/>
              </a:rPr>
              <a:t>BT</a:t>
            </a:r>
          </a:p>
          <a:p>
            <a:pPr marL="0" indent="0">
              <a:buNone/>
            </a:pPr>
            <a:r>
              <a:rPr lang="en-US" sz="1800" dirty="0">
                <a:latin typeface="Courier Std" pitchFamily="49" charset="0"/>
              </a:rPr>
              <a:t>ARL FORTY SEVEN 2289 K1BML</a:t>
            </a:r>
          </a:p>
          <a:p>
            <a:pPr marL="0" indent="0">
              <a:buNone/>
            </a:pPr>
            <a:r>
              <a:rPr lang="en-US" sz="1800" dirty="0">
                <a:latin typeface="Courier Std" pitchFamily="49" charset="0"/>
              </a:rPr>
              <a:t>FEB 24 1920 X 73</a:t>
            </a:r>
          </a:p>
          <a:p>
            <a:pPr marL="0" indent="0">
              <a:buNone/>
            </a:pPr>
            <a:r>
              <a:rPr lang="en-US" sz="1800" dirty="0">
                <a:latin typeface="Courier Std" pitchFamily="49" charset="0"/>
              </a:rPr>
              <a:t>BT</a:t>
            </a:r>
          </a:p>
          <a:p>
            <a:pPr marL="0" indent="0">
              <a:buNone/>
            </a:pPr>
            <a:r>
              <a:rPr lang="en-US" sz="1800" dirty="0">
                <a:latin typeface="Courier Std" pitchFamily="49" charset="0"/>
              </a:rPr>
              <a:t>ERIC W1RVY</a:t>
            </a:r>
          </a:p>
          <a:p>
            <a:pPr marL="0" indent="0">
              <a:buNone/>
            </a:pPr>
            <a:r>
              <a:rPr lang="en-US" sz="1900" dirty="0"/>
              <a:t>/EX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355090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447800" y="2362200"/>
            <a:ext cx="6400800" cy="1752600"/>
          </a:xfrm>
        </p:spPr>
        <p:txBody>
          <a:bodyPr/>
          <a:lstStyle/>
          <a:p>
            <a:r>
              <a:rPr lang="en-US" b="1" dirty="0"/>
              <a:t>Where do we go from here?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52400" y="457199"/>
            <a:ext cx="879634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Status of NTS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" name="Picture 9" descr="d08cc6374866a3ab2a7235bf1e6c242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3581400"/>
            <a:ext cx="287092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9680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2400" y="2514600"/>
            <a:ext cx="879634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QUESTIONS?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" name="Picture 6" descr="Ham radio guy funn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4114800"/>
            <a:ext cx="1752600" cy="1739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970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6200" y="304800"/>
            <a:ext cx="89916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Traffic Routing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" y="1282880"/>
            <a:ext cx="876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NTS traffic is passed using NTS nets operating on a specific schedule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8210"/>
            <a:ext cx="9144000" cy="502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355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6200" y="304800"/>
            <a:ext cx="89916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Traffic Routing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" y="1282880"/>
            <a:ext cx="876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NTS traffic is passed using NTS nets operating on a specific schedule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839458"/>
            <a:ext cx="8387751" cy="47137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71800" y="2514600"/>
            <a:ext cx="22231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Message originates here</a:t>
            </a:r>
          </a:p>
          <a:p>
            <a:r>
              <a:rPr lang="en-US" sz="1600" i="1" dirty="0"/>
              <a:t>at the LOCAL net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495800" y="3048000"/>
            <a:ext cx="533400" cy="41625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43320" y="4724400"/>
            <a:ext cx="1576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Message gets</a:t>
            </a:r>
          </a:p>
          <a:p>
            <a:r>
              <a:rPr lang="en-US" sz="1600" i="1" dirty="0"/>
              <a:t>delivered  here</a:t>
            </a:r>
          </a:p>
          <a:p>
            <a:r>
              <a:rPr lang="en-US" sz="1600" i="1" dirty="0"/>
              <a:t>At the LOCAL net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2895600" y="4495800"/>
            <a:ext cx="381000" cy="304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640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0600" y="1447800"/>
            <a:ext cx="7315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Nets originally all CW during evening hours, were expanded to include Sideband during afternoon.  Followed same layers and sequencing as CW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Two meter FM local nets added to allow for more outlets for delivery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Digital modes added in 1980s and 1990s, operating 24/7 with auto forwarding and auto calling. Currently uses </a:t>
            </a:r>
            <a:r>
              <a:rPr lang="en-US" sz="2400" dirty="0" err="1"/>
              <a:t>Pactor</a:t>
            </a:r>
            <a:r>
              <a:rPr lang="en-US" sz="2400" dirty="0"/>
              <a:t> on HF and Packet on VHF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Radio email using WL2K introduced early 21</a:t>
            </a:r>
            <a:r>
              <a:rPr lang="en-US" sz="2400" baseline="30000" dirty="0"/>
              <a:t>st</a:t>
            </a:r>
            <a:r>
              <a:rPr lang="en-US" sz="2400" dirty="0"/>
              <a:t> century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6200" y="304800"/>
            <a:ext cx="89916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Evolution of NTS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088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/>
          <a:lstStyle/>
          <a:p>
            <a:r>
              <a:rPr lang="en-US" b="1" dirty="0"/>
              <a:t>Format adaptable to ICS 213 Form</a:t>
            </a:r>
          </a:p>
          <a:p>
            <a:r>
              <a:rPr lang="en-US" b="1" dirty="0"/>
              <a:t>With addition of Header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52400" y="1981200"/>
            <a:ext cx="88392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Basic Format for Radiograms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5505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75" y="1042448"/>
            <a:ext cx="7143750" cy="47529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60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76399"/>
            <a:ext cx="8229600" cy="4419601"/>
          </a:xfrm>
        </p:spPr>
        <p:txBody>
          <a:bodyPr>
            <a:normAutofit/>
          </a:bodyPr>
          <a:lstStyle/>
          <a:p>
            <a:r>
              <a:rPr lang="en-US" sz="2400" dirty="0"/>
              <a:t>Preamble or Header:</a:t>
            </a:r>
          </a:p>
          <a:p>
            <a:pPr>
              <a:buNone/>
            </a:pPr>
            <a:endParaRPr lang="en-US" sz="2000" dirty="0"/>
          </a:p>
          <a:p>
            <a:r>
              <a:rPr lang="en-US" sz="2000" dirty="0"/>
              <a:t>Address</a:t>
            </a:r>
          </a:p>
          <a:p>
            <a:pPr>
              <a:buNone/>
            </a:pPr>
            <a:endParaRPr lang="en-US" sz="2000" dirty="0"/>
          </a:p>
          <a:p>
            <a:endParaRPr lang="en-US" sz="2000" dirty="0"/>
          </a:p>
          <a:p>
            <a:pPr>
              <a:buNone/>
            </a:pPr>
            <a:endParaRPr lang="en-US" sz="2000" dirty="0"/>
          </a:p>
          <a:p>
            <a:r>
              <a:rPr lang="en-US" sz="2000" dirty="0"/>
              <a:t>Text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Signature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479" y="5966213"/>
            <a:ext cx="693266" cy="69326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52400" y="533400"/>
            <a:ext cx="88392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Four (4) Components of a Radiogram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2130623"/>
            <a:ext cx="49103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Std" pitchFamily="49" charset="0"/>
              </a:rPr>
              <a:t>232 R HXG W1RVY ARL 10 SOUTHBRIDGE MA FEB 25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4400" y="2932093"/>
            <a:ext cx="295465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Std" pitchFamily="49" charset="0"/>
              </a:rPr>
              <a:t>KRISTINE BATKA NX9K</a:t>
            </a:r>
          </a:p>
          <a:p>
            <a:r>
              <a:rPr lang="en-US" sz="1400" dirty="0">
                <a:latin typeface="Courier Std" pitchFamily="49" charset="0"/>
              </a:rPr>
              <a:t>8271 HOLLYWOOD ROAD	</a:t>
            </a:r>
          </a:p>
          <a:p>
            <a:r>
              <a:rPr lang="en-US" sz="1400" dirty="0">
                <a:latin typeface="Courier Std" pitchFamily="49" charset="0"/>
              </a:rPr>
              <a:t>NEKOOSA WI 54457	</a:t>
            </a:r>
          </a:p>
          <a:p>
            <a:r>
              <a:rPr lang="en-US" sz="1400" dirty="0">
                <a:latin typeface="Courier Std" pitchFamily="49" charset="0"/>
              </a:rPr>
              <a:t>715 886 4111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09103" y="4353580"/>
            <a:ext cx="2977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Std" pitchFamily="49" charset="0"/>
              </a:rPr>
              <a:t>ARL FORTY SEVEN 2289 K1BML</a:t>
            </a:r>
          </a:p>
          <a:p>
            <a:r>
              <a:rPr lang="en-US" sz="1400" dirty="0">
                <a:latin typeface="Courier Std" pitchFamily="49" charset="0"/>
              </a:rPr>
              <a:t>FEB 24 1920 X 73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14400" y="5483423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Std" pitchFamily="49" charset="0"/>
              </a:rPr>
              <a:t>ERIC W1RVY</a:t>
            </a:r>
          </a:p>
        </p:txBody>
      </p:sp>
    </p:spTree>
    <p:extLst>
      <p:ext uri="{BB962C8B-B14F-4D97-AF65-F5344CB8AC3E}">
        <p14:creationId xmlns:p14="http://schemas.microsoft.com/office/powerpoint/2010/main" val="4101988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1299</TotalTime>
  <Words>1579</Words>
  <Application>Microsoft Office PowerPoint</Application>
  <PresentationFormat>On-screen Show (4:3)</PresentationFormat>
  <Paragraphs>256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Courier Std</vt:lpstr>
      <vt:lpstr>Office Theme</vt:lpstr>
      <vt:lpstr>MESSAGE HANDLING</vt:lpstr>
      <vt:lpstr>MESSAGE HANDLING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FIELD DAY MESSAGES </vt:lpstr>
      <vt:lpstr>Digital Message Format </vt:lpstr>
      <vt:lpstr>Example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Bennett, Gregory</dc:creator>
  <cp:lastModifiedBy>Marcia Forde</cp:lastModifiedBy>
  <cp:revision>126</cp:revision>
  <dcterms:created xsi:type="dcterms:W3CDTF">2017-02-15T19:04:17Z</dcterms:created>
  <dcterms:modified xsi:type="dcterms:W3CDTF">2017-09-20T20:27:36Z</dcterms:modified>
</cp:coreProperties>
</file>