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36"/>
  </p:notesMasterIdLst>
  <p:handoutMasterIdLst>
    <p:handoutMasterId r:id="rId37"/>
  </p:handoutMasterIdLst>
  <p:sldIdLst>
    <p:sldId id="265" r:id="rId2"/>
    <p:sldId id="256" r:id="rId3"/>
    <p:sldId id="369" r:id="rId4"/>
    <p:sldId id="259" r:id="rId5"/>
    <p:sldId id="283" r:id="rId6"/>
    <p:sldId id="361" r:id="rId7"/>
    <p:sldId id="347" r:id="rId8"/>
    <p:sldId id="363" r:id="rId9"/>
    <p:sldId id="346" r:id="rId10"/>
    <p:sldId id="379" r:id="rId11"/>
    <p:sldId id="377" r:id="rId12"/>
    <p:sldId id="364" r:id="rId13"/>
    <p:sldId id="380" r:id="rId14"/>
    <p:sldId id="381" r:id="rId15"/>
    <p:sldId id="365" r:id="rId16"/>
    <p:sldId id="366" r:id="rId17"/>
    <p:sldId id="367" r:id="rId18"/>
    <p:sldId id="362" r:id="rId19"/>
    <p:sldId id="399" r:id="rId20"/>
    <p:sldId id="400" r:id="rId21"/>
    <p:sldId id="384" r:id="rId22"/>
    <p:sldId id="378" r:id="rId23"/>
    <p:sldId id="382" r:id="rId24"/>
    <p:sldId id="372" r:id="rId25"/>
    <p:sldId id="398" r:id="rId26"/>
    <p:sldId id="397" r:id="rId27"/>
    <p:sldId id="396" r:id="rId28"/>
    <p:sldId id="388" r:id="rId29"/>
    <p:sldId id="351" r:id="rId30"/>
    <p:sldId id="352" r:id="rId31"/>
    <p:sldId id="350" r:id="rId32"/>
    <p:sldId id="401" r:id="rId33"/>
    <p:sldId id="358" r:id="rId34"/>
    <p:sldId id="395" r:id="rId3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0C00"/>
    <a:srgbClr val="AB7942"/>
    <a:srgbClr val="00FA41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2"/>
    <p:restoredTop sz="94903"/>
  </p:normalViewPr>
  <p:slideViewPr>
    <p:cSldViewPr snapToGrid="0" snapToObjects="1">
      <p:cViewPr varScale="1">
        <p:scale>
          <a:sx n="96" d="100"/>
          <a:sy n="96" d="100"/>
        </p:scale>
        <p:origin x="584" y="184"/>
      </p:cViewPr>
      <p:guideLst>
        <p:guide orient="horz" pos="1848"/>
        <p:guide pos="2880"/>
      </p:guideLst>
    </p:cSldViewPr>
  </p:slideViewPr>
  <p:outlineViewPr>
    <p:cViewPr>
      <p:scale>
        <a:sx n="33" d="100"/>
        <a:sy n="33" d="100"/>
      </p:scale>
      <p:origin x="0" y="-20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912A15-8F69-0145-9985-047A5FACA9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4B380-B92F-854B-966F-EEDC91AE18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626B9-893F-564F-BA20-CED1AD60596F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6852C-3135-7844-9518-4A4C8851B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C8466-167A-8C49-89A3-57F3813244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DCCEC-7F31-F84A-B8B3-057C2782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6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584CD-95E2-4742-806D-337C0D101CEE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CCA52-C132-834B-B82B-7173E45F8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1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0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8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8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4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02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B7079-37EE-2741-AADC-202DE67677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3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B7079-37EE-2741-AADC-202DE67677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22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6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879C-D39C-D74B-9468-C89F61B64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AA46D-DD3E-D24E-9AD6-C34A83F67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87E6-2854-484D-82AA-AE669196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1805D-6CA2-5D4A-B6B3-8B87C57A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1D1F-A290-A940-A5EB-B4E8C606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29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0C46-B69F-864B-82E8-F0DEC127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DDC22-A796-9248-96BE-0BD6C95D0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0EBE0-B8BB-BA40-8672-010C090B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BD44B-04A9-D44C-8EC6-D11CEB65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70ED4-07C4-3741-AE13-702E3F53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83BAC-C9B7-544B-BCFB-F7E005D94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516E-A7DB-C647-8A8E-3E9C5B3F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2E956-8692-9547-8EB0-3F1A5C4C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BBF35-418F-E442-83E2-FAC89A18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E9406-F4C8-2944-838F-F54B67F0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8C15-2FBB-0045-B0CC-2C189F20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D8999-DD57-D742-83A3-07F42657A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AB5E4-5259-A54D-BCF1-E8E44472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9F37-55E3-D946-9DC1-33FB7A04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86D3E-107D-F74F-80DD-C89DDA8F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C3F-D477-7545-9259-066CE07BA4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7FF1F0-0A33-1E4E-A98F-5E4973F80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026"/>
          <a:stretch/>
        </p:blipFill>
        <p:spPr>
          <a:xfrm>
            <a:off x="7338518" y="208387"/>
            <a:ext cx="1607442" cy="102874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3DE5B4-6FA0-9B46-AD4C-94B6F50A7C6A}"/>
              </a:ext>
            </a:extLst>
          </p:cNvPr>
          <p:cNvCxnSpPr>
            <a:cxnSpLocks/>
          </p:cNvCxnSpPr>
          <p:nvPr userDrawn="1"/>
        </p:nvCxnSpPr>
        <p:spPr>
          <a:xfrm>
            <a:off x="441085" y="1421439"/>
            <a:ext cx="8372502" cy="0"/>
          </a:xfrm>
          <a:prstGeom prst="line">
            <a:avLst/>
          </a:prstGeom>
          <a:ln w="107950" cmpd="tri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7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A100-DB2F-0242-ADFB-CA710500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E96C6-8556-2D4B-9AA0-29E8B393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D9CB8-EB79-3244-B9AD-5C6AE36F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3F33-5934-8E45-9A61-6C402105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22930-348C-ED4D-B6B4-D411AB77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7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9F41-121F-814C-88FC-9A286094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1C8A4-6A41-B347-8DEF-F22B9FFF4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01B6D-866B-EE4A-990E-F88A1C41C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AF598-4CF8-4A4C-8382-0B50B423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A56E-3C23-3F4D-A56C-DE118392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5DE4D-28A4-9546-B254-29E004F1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02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CDC3-38E3-A242-8788-628B125F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E9348-2897-D346-8871-FCA5E5882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01D70-FC4B-CD41-97D9-E74AD055A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19465-C781-354E-BD6B-34F0C645B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98FCD-0C5C-8841-8E90-9ED1757B8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C8CBC-E287-4F4A-B1EB-75E7AB6A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C9296-D471-0C44-895E-D1BCEA95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80C15-604F-B549-ACBB-EE301254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4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2651-AA24-4946-B1F1-1058013C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AD92-5F3C-144B-8D0D-183D3CB5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EE00-0A20-BD40-A884-B1C96546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74E4-0B00-8A4B-B9BC-82BD33E0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9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5BFFA-BD8C-BB49-99E6-3B54F1315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1D55B-424B-AD4E-9793-9E83FC3D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6A9F2-CA58-C44F-B35C-369DB926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5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515A-1858-C34F-BEB0-BB532EFA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60A4-CDE1-A94B-9BC3-B9C7E35A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00DD2-FB68-9E47-90E5-890F1131F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CA5F-D7D0-0D45-96E4-16B143C4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28621-9013-6C4A-B18F-68D71527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4B9D4-22BA-924A-A242-51A9C8109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97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F739-62EB-1140-8A34-D4E4525E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3AFDB-9AA1-7A4C-B36D-328A3B657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9ABBC-9BCE-2942-BF44-2FF99D534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797AB-350E-2748-AE42-13D9DDE9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903EC-6C7F-B64F-A7D1-3FF98448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4D465-9F5F-0F40-8697-0245287C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0E04A-900A-B547-8375-769C59D6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C3A6-93BF-1D44-B955-C0959DA80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C1916-FFFE-054B-80BD-54326943F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4FD96-BE15-5141-84FD-AB6D6CC7C0D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73438-828D-724D-8865-1F37CF00B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FEED-962A-124E-B47E-480C3BB13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9C3F-D477-7545-9259-066CE07BA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B95DBD-4999-8D48-8889-FACDBAA0AC3B}"/>
              </a:ext>
            </a:extLst>
          </p:cNvPr>
          <p:cNvSpPr/>
          <p:nvPr/>
        </p:nvSpPr>
        <p:spPr>
          <a:xfrm>
            <a:off x="0" y="-88900"/>
            <a:ext cx="9410700" cy="7124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97" y="599692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Contacts Per 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168" y="6235301"/>
            <a:ext cx="106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41688-10E7-5C4E-89E9-F48F1765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79" y="1632857"/>
            <a:ext cx="8341124" cy="46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2372A9F6-2E0F-D841-A2A8-2998600AC848}"/>
              </a:ext>
            </a:extLst>
          </p:cNvPr>
          <p:cNvSpPr/>
          <p:nvPr/>
        </p:nvSpPr>
        <p:spPr>
          <a:xfrm>
            <a:off x="182563" y="1306286"/>
            <a:ext cx="8757330" cy="29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133" y="243678"/>
            <a:ext cx="6508377" cy="782233"/>
          </a:xfrm>
        </p:spPr>
        <p:txBody>
          <a:bodyPr vert="horz" anchor="ctr">
            <a:normAutofit/>
          </a:bodyPr>
          <a:lstStyle/>
          <a:p>
            <a:pPr algn="ctr" defTabSz="914400"/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Maps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457245" y="4614841"/>
            <a:ext cx="1554754" cy="1372251"/>
            <a:chOff x="2042675" y="5120094"/>
            <a:chExt cx="1066301" cy="1234953"/>
          </a:xfrm>
          <a:noFill/>
        </p:grpSpPr>
        <p:sp>
          <p:nvSpPr>
            <p:cNvPr id="4" name="Freeform 10"/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" name="Freeform 19"/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" name="Freeform 21"/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Freeform 11"/>
          <p:cNvSpPr>
            <a:spLocks/>
          </p:cNvSpPr>
          <p:nvPr/>
        </p:nvSpPr>
        <p:spPr bwMode="auto">
          <a:xfrm>
            <a:off x="8523715" y="1417028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+mn-lt"/>
            </a:endParaRPr>
          </a:p>
        </p:txBody>
      </p:sp>
      <p:sp>
        <p:nvSpPr>
          <p:cNvPr id="10" name="Freeform 24"/>
          <p:cNvSpPr>
            <a:spLocks/>
          </p:cNvSpPr>
          <p:nvPr/>
        </p:nvSpPr>
        <p:spPr bwMode="auto">
          <a:xfrm>
            <a:off x="3840359" y="4460922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+mn-lt"/>
            </a:endParaRPr>
          </a:p>
        </p:txBody>
      </p:sp>
      <p:sp>
        <p:nvSpPr>
          <p:cNvPr id="11" name="Freeform 31"/>
          <p:cNvSpPr>
            <a:spLocks/>
          </p:cNvSpPr>
          <p:nvPr/>
        </p:nvSpPr>
        <p:spPr bwMode="auto">
          <a:xfrm>
            <a:off x="1829416" y="1499623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+mn-lt"/>
            </a:endParaRPr>
          </a:p>
        </p:txBody>
      </p:sp>
      <p:sp>
        <p:nvSpPr>
          <p:cNvPr id="12" name="Freeform 52"/>
          <p:cNvSpPr>
            <a:spLocks/>
          </p:cNvSpPr>
          <p:nvPr/>
        </p:nvSpPr>
        <p:spPr bwMode="auto">
          <a:xfrm>
            <a:off x="6666293" y="5335211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6560" y="1693014"/>
            <a:ext cx="7422104" cy="4210283"/>
            <a:chOff x="1446560" y="1330124"/>
            <a:chExt cx="7422104" cy="4210283"/>
          </a:xfrm>
          <a:noFill/>
        </p:grpSpPr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2543955" y="3874423"/>
              <a:ext cx="960931" cy="1269128"/>
            </a:xfrm>
            <a:custGeom>
              <a:avLst/>
              <a:gdLst>
                <a:gd name="T0" fmla="*/ 507 w 507"/>
                <a:gd name="T1" fmla="*/ 39 h 630"/>
                <a:gd name="T2" fmla="*/ 455 w 507"/>
                <a:gd name="T3" fmla="*/ 630 h 630"/>
                <a:gd name="T4" fmla="*/ 274 w 507"/>
                <a:gd name="T5" fmla="*/ 614 h 630"/>
                <a:gd name="T6" fmla="*/ 0 w 507"/>
                <a:gd name="T7" fmla="*/ 462 h 630"/>
                <a:gd name="T8" fmla="*/ 0 w 507"/>
                <a:gd name="T9" fmla="*/ 429 h 630"/>
                <a:gd name="T10" fmla="*/ 21 w 507"/>
                <a:gd name="T11" fmla="*/ 397 h 630"/>
                <a:gd name="T12" fmla="*/ 0 w 507"/>
                <a:gd name="T13" fmla="*/ 381 h 630"/>
                <a:gd name="T14" fmla="*/ 21 w 507"/>
                <a:gd name="T15" fmla="*/ 341 h 630"/>
                <a:gd name="T16" fmla="*/ 41 w 507"/>
                <a:gd name="T17" fmla="*/ 296 h 630"/>
                <a:gd name="T18" fmla="*/ 62 w 507"/>
                <a:gd name="T19" fmla="*/ 273 h 630"/>
                <a:gd name="T20" fmla="*/ 41 w 507"/>
                <a:gd name="T21" fmla="*/ 236 h 630"/>
                <a:gd name="T22" fmla="*/ 44 w 507"/>
                <a:gd name="T23" fmla="*/ 189 h 630"/>
                <a:gd name="T24" fmla="*/ 44 w 507"/>
                <a:gd name="T25" fmla="*/ 88 h 630"/>
                <a:gd name="T26" fmla="*/ 62 w 507"/>
                <a:gd name="T27" fmla="*/ 67 h 630"/>
                <a:gd name="T28" fmla="*/ 73 w 507"/>
                <a:gd name="T29" fmla="*/ 67 h 630"/>
                <a:gd name="T30" fmla="*/ 85 w 507"/>
                <a:gd name="T31" fmla="*/ 88 h 630"/>
                <a:gd name="T32" fmla="*/ 106 w 507"/>
                <a:gd name="T33" fmla="*/ 76 h 630"/>
                <a:gd name="T34" fmla="*/ 117 w 507"/>
                <a:gd name="T35" fmla="*/ 0 h 630"/>
                <a:gd name="T36" fmla="*/ 507 w 507"/>
                <a:gd name="T37" fmla="*/ 3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7" h="630">
                  <a:moveTo>
                    <a:pt x="507" y="39"/>
                  </a:moveTo>
                  <a:lnTo>
                    <a:pt x="455" y="630"/>
                  </a:lnTo>
                  <a:lnTo>
                    <a:pt x="274" y="614"/>
                  </a:lnTo>
                  <a:lnTo>
                    <a:pt x="0" y="462"/>
                  </a:lnTo>
                  <a:lnTo>
                    <a:pt x="0" y="429"/>
                  </a:lnTo>
                  <a:lnTo>
                    <a:pt x="21" y="397"/>
                  </a:lnTo>
                  <a:lnTo>
                    <a:pt x="0" y="381"/>
                  </a:lnTo>
                  <a:lnTo>
                    <a:pt x="21" y="341"/>
                  </a:lnTo>
                  <a:lnTo>
                    <a:pt x="41" y="296"/>
                  </a:lnTo>
                  <a:lnTo>
                    <a:pt x="62" y="273"/>
                  </a:lnTo>
                  <a:lnTo>
                    <a:pt x="41" y="236"/>
                  </a:lnTo>
                  <a:lnTo>
                    <a:pt x="44" y="189"/>
                  </a:lnTo>
                  <a:lnTo>
                    <a:pt x="44" y="88"/>
                  </a:lnTo>
                  <a:lnTo>
                    <a:pt x="62" y="67"/>
                  </a:lnTo>
                  <a:lnTo>
                    <a:pt x="73" y="67"/>
                  </a:lnTo>
                  <a:lnTo>
                    <a:pt x="85" y="88"/>
                  </a:lnTo>
                  <a:lnTo>
                    <a:pt x="106" y="76"/>
                  </a:lnTo>
                  <a:lnTo>
                    <a:pt x="117" y="0"/>
                  </a:lnTo>
                  <a:lnTo>
                    <a:pt x="507" y="39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2871847" y="1354297"/>
              <a:ext cx="1487832" cy="1029405"/>
            </a:xfrm>
            <a:custGeom>
              <a:avLst/>
              <a:gdLst>
                <a:gd name="T0" fmla="*/ 270 w 785"/>
                <a:gd name="T1" fmla="*/ 511 h 511"/>
                <a:gd name="T2" fmla="*/ 282 w 785"/>
                <a:gd name="T3" fmla="*/ 462 h 511"/>
                <a:gd name="T4" fmla="*/ 764 w 785"/>
                <a:gd name="T5" fmla="*/ 503 h 511"/>
                <a:gd name="T6" fmla="*/ 768 w 785"/>
                <a:gd name="T7" fmla="*/ 414 h 511"/>
                <a:gd name="T8" fmla="*/ 785 w 785"/>
                <a:gd name="T9" fmla="*/ 81 h 511"/>
                <a:gd name="T10" fmla="*/ 531 w 785"/>
                <a:gd name="T11" fmla="*/ 72 h 511"/>
                <a:gd name="T12" fmla="*/ 362 w 785"/>
                <a:gd name="T13" fmla="*/ 53 h 511"/>
                <a:gd name="T14" fmla="*/ 81 w 785"/>
                <a:gd name="T15" fmla="*/ 12 h 511"/>
                <a:gd name="T16" fmla="*/ 28 w 785"/>
                <a:gd name="T17" fmla="*/ 0 h 511"/>
                <a:gd name="T18" fmla="*/ 0 w 785"/>
                <a:gd name="T19" fmla="*/ 121 h 511"/>
                <a:gd name="T20" fmla="*/ 12 w 785"/>
                <a:gd name="T21" fmla="*/ 121 h 511"/>
                <a:gd name="T22" fmla="*/ 12 w 785"/>
                <a:gd name="T23" fmla="*/ 157 h 511"/>
                <a:gd name="T24" fmla="*/ 41 w 785"/>
                <a:gd name="T25" fmla="*/ 250 h 511"/>
                <a:gd name="T26" fmla="*/ 41 w 785"/>
                <a:gd name="T27" fmla="*/ 273 h 511"/>
                <a:gd name="T28" fmla="*/ 53 w 785"/>
                <a:gd name="T29" fmla="*/ 261 h 511"/>
                <a:gd name="T30" fmla="*/ 69 w 785"/>
                <a:gd name="T31" fmla="*/ 289 h 511"/>
                <a:gd name="T32" fmla="*/ 69 w 785"/>
                <a:gd name="T33" fmla="*/ 322 h 511"/>
                <a:gd name="T34" fmla="*/ 60 w 785"/>
                <a:gd name="T35" fmla="*/ 349 h 511"/>
                <a:gd name="T36" fmla="*/ 60 w 785"/>
                <a:gd name="T37" fmla="*/ 374 h 511"/>
                <a:gd name="T38" fmla="*/ 93 w 785"/>
                <a:gd name="T39" fmla="*/ 374 h 511"/>
                <a:gd name="T40" fmla="*/ 109 w 785"/>
                <a:gd name="T41" fmla="*/ 450 h 511"/>
                <a:gd name="T42" fmla="*/ 122 w 785"/>
                <a:gd name="T43" fmla="*/ 474 h 511"/>
                <a:gd name="T44" fmla="*/ 150 w 785"/>
                <a:gd name="T45" fmla="*/ 474 h 511"/>
                <a:gd name="T46" fmla="*/ 213 w 785"/>
                <a:gd name="T47" fmla="*/ 494 h 511"/>
                <a:gd name="T48" fmla="*/ 245 w 785"/>
                <a:gd name="T49" fmla="*/ 483 h 511"/>
                <a:gd name="T50" fmla="*/ 270 w 785"/>
                <a:gd name="T51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85" h="511">
                  <a:moveTo>
                    <a:pt x="270" y="511"/>
                  </a:moveTo>
                  <a:lnTo>
                    <a:pt x="282" y="462"/>
                  </a:lnTo>
                  <a:lnTo>
                    <a:pt x="764" y="503"/>
                  </a:lnTo>
                  <a:lnTo>
                    <a:pt x="768" y="414"/>
                  </a:lnTo>
                  <a:lnTo>
                    <a:pt x="785" y="81"/>
                  </a:lnTo>
                  <a:lnTo>
                    <a:pt x="531" y="72"/>
                  </a:lnTo>
                  <a:lnTo>
                    <a:pt x="362" y="53"/>
                  </a:lnTo>
                  <a:lnTo>
                    <a:pt x="81" y="12"/>
                  </a:lnTo>
                  <a:lnTo>
                    <a:pt x="28" y="0"/>
                  </a:lnTo>
                  <a:lnTo>
                    <a:pt x="0" y="121"/>
                  </a:lnTo>
                  <a:lnTo>
                    <a:pt x="12" y="121"/>
                  </a:lnTo>
                  <a:lnTo>
                    <a:pt x="12" y="157"/>
                  </a:lnTo>
                  <a:lnTo>
                    <a:pt x="41" y="250"/>
                  </a:lnTo>
                  <a:lnTo>
                    <a:pt x="41" y="273"/>
                  </a:lnTo>
                  <a:lnTo>
                    <a:pt x="53" y="261"/>
                  </a:lnTo>
                  <a:lnTo>
                    <a:pt x="69" y="289"/>
                  </a:lnTo>
                  <a:lnTo>
                    <a:pt x="69" y="322"/>
                  </a:lnTo>
                  <a:lnTo>
                    <a:pt x="60" y="349"/>
                  </a:lnTo>
                  <a:lnTo>
                    <a:pt x="60" y="374"/>
                  </a:lnTo>
                  <a:lnTo>
                    <a:pt x="93" y="374"/>
                  </a:lnTo>
                  <a:lnTo>
                    <a:pt x="109" y="450"/>
                  </a:lnTo>
                  <a:lnTo>
                    <a:pt x="122" y="474"/>
                  </a:lnTo>
                  <a:lnTo>
                    <a:pt x="150" y="474"/>
                  </a:lnTo>
                  <a:lnTo>
                    <a:pt x="213" y="494"/>
                  </a:lnTo>
                  <a:lnTo>
                    <a:pt x="245" y="483"/>
                  </a:lnTo>
                  <a:lnTo>
                    <a:pt x="270" y="51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2507944" y="1330124"/>
              <a:ext cx="875641" cy="1579360"/>
            </a:xfrm>
            <a:custGeom>
              <a:avLst/>
              <a:gdLst>
                <a:gd name="T0" fmla="*/ 0 w 462"/>
                <a:gd name="T1" fmla="*/ 700 h 784"/>
                <a:gd name="T2" fmla="*/ 213 w 462"/>
                <a:gd name="T3" fmla="*/ 744 h 784"/>
                <a:gd name="T4" fmla="*/ 425 w 462"/>
                <a:gd name="T5" fmla="*/ 784 h 784"/>
                <a:gd name="T6" fmla="*/ 462 w 462"/>
                <a:gd name="T7" fmla="*/ 523 h 784"/>
                <a:gd name="T8" fmla="*/ 437 w 462"/>
                <a:gd name="T9" fmla="*/ 495 h 784"/>
                <a:gd name="T10" fmla="*/ 405 w 462"/>
                <a:gd name="T11" fmla="*/ 506 h 784"/>
                <a:gd name="T12" fmla="*/ 342 w 462"/>
                <a:gd name="T13" fmla="*/ 486 h 784"/>
                <a:gd name="T14" fmla="*/ 314 w 462"/>
                <a:gd name="T15" fmla="*/ 486 h 784"/>
                <a:gd name="T16" fmla="*/ 301 w 462"/>
                <a:gd name="T17" fmla="*/ 462 h 784"/>
                <a:gd name="T18" fmla="*/ 285 w 462"/>
                <a:gd name="T19" fmla="*/ 386 h 784"/>
                <a:gd name="T20" fmla="*/ 252 w 462"/>
                <a:gd name="T21" fmla="*/ 386 h 784"/>
                <a:gd name="T22" fmla="*/ 252 w 462"/>
                <a:gd name="T23" fmla="*/ 361 h 784"/>
                <a:gd name="T24" fmla="*/ 261 w 462"/>
                <a:gd name="T25" fmla="*/ 334 h 784"/>
                <a:gd name="T26" fmla="*/ 261 w 462"/>
                <a:gd name="T27" fmla="*/ 301 h 784"/>
                <a:gd name="T28" fmla="*/ 245 w 462"/>
                <a:gd name="T29" fmla="*/ 273 h 784"/>
                <a:gd name="T30" fmla="*/ 233 w 462"/>
                <a:gd name="T31" fmla="*/ 285 h 784"/>
                <a:gd name="T32" fmla="*/ 233 w 462"/>
                <a:gd name="T33" fmla="*/ 262 h 784"/>
                <a:gd name="T34" fmla="*/ 204 w 462"/>
                <a:gd name="T35" fmla="*/ 169 h 784"/>
                <a:gd name="T36" fmla="*/ 204 w 462"/>
                <a:gd name="T37" fmla="*/ 133 h 784"/>
                <a:gd name="T38" fmla="*/ 192 w 462"/>
                <a:gd name="T39" fmla="*/ 133 h 784"/>
                <a:gd name="T40" fmla="*/ 220 w 462"/>
                <a:gd name="T41" fmla="*/ 12 h 784"/>
                <a:gd name="T42" fmla="*/ 153 w 462"/>
                <a:gd name="T43" fmla="*/ 0 h 784"/>
                <a:gd name="T44" fmla="*/ 92 w 462"/>
                <a:gd name="T45" fmla="*/ 253 h 784"/>
                <a:gd name="T46" fmla="*/ 100 w 462"/>
                <a:gd name="T47" fmla="*/ 273 h 784"/>
                <a:gd name="T48" fmla="*/ 92 w 462"/>
                <a:gd name="T49" fmla="*/ 314 h 784"/>
                <a:gd name="T50" fmla="*/ 100 w 462"/>
                <a:gd name="T51" fmla="*/ 342 h 784"/>
                <a:gd name="T52" fmla="*/ 92 w 462"/>
                <a:gd name="T53" fmla="*/ 366 h 784"/>
                <a:gd name="T54" fmla="*/ 63 w 462"/>
                <a:gd name="T55" fmla="*/ 407 h 784"/>
                <a:gd name="T56" fmla="*/ 40 w 462"/>
                <a:gd name="T57" fmla="*/ 455 h 784"/>
                <a:gd name="T58" fmla="*/ 40 w 462"/>
                <a:gd name="T59" fmla="*/ 474 h 784"/>
                <a:gd name="T60" fmla="*/ 60 w 462"/>
                <a:gd name="T61" fmla="*/ 495 h 784"/>
                <a:gd name="T62" fmla="*/ 19 w 462"/>
                <a:gd name="T63" fmla="*/ 575 h 784"/>
                <a:gd name="T64" fmla="*/ 0 w 462"/>
                <a:gd name="T65" fmla="*/ 70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2" h="784">
                  <a:moveTo>
                    <a:pt x="0" y="700"/>
                  </a:moveTo>
                  <a:lnTo>
                    <a:pt x="213" y="744"/>
                  </a:lnTo>
                  <a:lnTo>
                    <a:pt x="425" y="784"/>
                  </a:lnTo>
                  <a:lnTo>
                    <a:pt x="462" y="523"/>
                  </a:lnTo>
                  <a:lnTo>
                    <a:pt x="437" y="495"/>
                  </a:lnTo>
                  <a:lnTo>
                    <a:pt x="405" y="506"/>
                  </a:lnTo>
                  <a:lnTo>
                    <a:pt x="342" y="486"/>
                  </a:lnTo>
                  <a:lnTo>
                    <a:pt x="314" y="486"/>
                  </a:lnTo>
                  <a:lnTo>
                    <a:pt x="301" y="462"/>
                  </a:lnTo>
                  <a:lnTo>
                    <a:pt x="285" y="386"/>
                  </a:lnTo>
                  <a:lnTo>
                    <a:pt x="252" y="386"/>
                  </a:lnTo>
                  <a:lnTo>
                    <a:pt x="252" y="361"/>
                  </a:lnTo>
                  <a:lnTo>
                    <a:pt x="261" y="334"/>
                  </a:lnTo>
                  <a:lnTo>
                    <a:pt x="261" y="301"/>
                  </a:lnTo>
                  <a:lnTo>
                    <a:pt x="245" y="273"/>
                  </a:lnTo>
                  <a:lnTo>
                    <a:pt x="233" y="285"/>
                  </a:lnTo>
                  <a:lnTo>
                    <a:pt x="233" y="262"/>
                  </a:lnTo>
                  <a:lnTo>
                    <a:pt x="204" y="169"/>
                  </a:lnTo>
                  <a:lnTo>
                    <a:pt x="204" y="133"/>
                  </a:lnTo>
                  <a:lnTo>
                    <a:pt x="192" y="133"/>
                  </a:lnTo>
                  <a:lnTo>
                    <a:pt x="220" y="12"/>
                  </a:lnTo>
                  <a:lnTo>
                    <a:pt x="153" y="0"/>
                  </a:lnTo>
                  <a:lnTo>
                    <a:pt x="92" y="253"/>
                  </a:lnTo>
                  <a:lnTo>
                    <a:pt x="100" y="273"/>
                  </a:lnTo>
                  <a:lnTo>
                    <a:pt x="92" y="314"/>
                  </a:lnTo>
                  <a:lnTo>
                    <a:pt x="100" y="342"/>
                  </a:lnTo>
                  <a:lnTo>
                    <a:pt x="92" y="366"/>
                  </a:lnTo>
                  <a:lnTo>
                    <a:pt x="63" y="407"/>
                  </a:lnTo>
                  <a:lnTo>
                    <a:pt x="40" y="455"/>
                  </a:lnTo>
                  <a:lnTo>
                    <a:pt x="40" y="474"/>
                  </a:lnTo>
                  <a:lnTo>
                    <a:pt x="60" y="495"/>
                  </a:lnTo>
                  <a:lnTo>
                    <a:pt x="19" y="575"/>
                  </a:lnTo>
                  <a:lnTo>
                    <a:pt x="0" y="70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17" name="Freeform 34"/>
            <p:cNvSpPr>
              <a:spLocks/>
            </p:cNvSpPr>
            <p:nvPr/>
          </p:nvSpPr>
          <p:spPr bwMode="auto">
            <a:xfrm>
              <a:off x="2765708" y="2828904"/>
              <a:ext cx="801723" cy="1124085"/>
            </a:xfrm>
            <a:custGeom>
              <a:avLst/>
              <a:gdLst>
                <a:gd name="T0" fmla="*/ 77 w 423"/>
                <a:gd name="T1" fmla="*/ 0 h 558"/>
                <a:gd name="T2" fmla="*/ 0 w 423"/>
                <a:gd name="T3" fmla="*/ 519 h 558"/>
                <a:gd name="T4" fmla="*/ 390 w 423"/>
                <a:gd name="T5" fmla="*/ 558 h 558"/>
                <a:gd name="T6" fmla="*/ 423 w 423"/>
                <a:gd name="T7" fmla="*/ 145 h 558"/>
                <a:gd name="T8" fmla="*/ 282 w 423"/>
                <a:gd name="T9" fmla="*/ 132 h 558"/>
                <a:gd name="T10" fmla="*/ 289 w 423"/>
                <a:gd name="T11" fmla="*/ 40 h 558"/>
                <a:gd name="T12" fmla="*/ 77 w 423"/>
                <a:gd name="T13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3" h="558">
                  <a:moveTo>
                    <a:pt x="77" y="0"/>
                  </a:moveTo>
                  <a:lnTo>
                    <a:pt x="0" y="519"/>
                  </a:lnTo>
                  <a:lnTo>
                    <a:pt x="390" y="558"/>
                  </a:lnTo>
                  <a:lnTo>
                    <a:pt x="423" y="145"/>
                  </a:lnTo>
                  <a:lnTo>
                    <a:pt x="282" y="132"/>
                  </a:lnTo>
                  <a:lnTo>
                    <a:pt x="289" y="40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1988624" y="2651629"/>
              <a:ext cx="923025" cy="1603534"/>
            </a:xfrm>
            <a:custGeom>
              <a:avLst/>
              <a:gdLst>
                <a:gd name="T0" fmla="*/ 60 w 487"/>
                <a:gd name="T1" fmla="*/ 0 h 796"/>
                <a:gd name="T2" fmla="*/ 0 w 487"/>
                <a:gd name="T3" fmla="*/ 301 h 796"/>
                <a:gd name="T4" fmla="*/ 337 w 487"/>
                <a:gd name="T5" fmla="*/ 796 h 796"/>
                <a:gd name="T6" fmla="*/ 337 w 487"/>
                <a:gd name="T7" fmla="*/ 695 h 796"/>
                <a:gd name="T8" fmla="*/ 355 w 487"/>
                <a:gd name="T9" fmla="*/ 674 h 796"/>
                <a:gd name="T10" fmla="*/ 366 w 487"/>
                <a:gd name="T11" fmla="*/ 674 h 796"/>
                <a:gd name="T12" fmla="*/ 378 w 487"/>
                <a:gd name="T13" fmla="*/ 695 h 796"/>
                <a:gd name="T14" fmla="*/ 399 w 487"/>
                <a:gd name="T15" fmla="*/ 683 h 796"/>
                <a:gd name="T16" fmla="*/ 410 w 487"/>
                <a:gd name="T17" fmla="*/ 607 h 796"/>
                <a:gd name="T18" fmla="*/ 487 w 487"/>
                <a:gd name="T19" fmla="*/ 88 h 796"/>
                <a:gd name="T20" fmla="*/ 274 w 487"/>
                <a:gd name="T21" fmla="*/ 44 h 796"/>
                <a:gd name="T22" fmla="*/ 60 w 487"/>
                <a:gd name="T23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796">
                  <a:moveTo>
                    <a:pt x="60" y="0"/>
                  </a:moveTo>
                  <a:lnTo>
                    <a:pt x="0" y="301"/>
                  </a:lnTo>
                  <a:lnTo>
                    <a:pt x="337" y="796"/>
                  </a:lnTo>
                  <a:lnTo>
                    <a:pt x="337" y="695"/>
                  </a:lnTo>
                  <a:lnTo>
                    <a:pt x="355" y="674"/>
                  </a:lnTo>
                  <a:lnTo>
                    <a:pt x="366" y="674"/>
                  </a:lnTo>
                  <a:lnTo>
                    <a:pt x="378" y="695"/>
                  </a:lnTo>
                  <a:lnTo>
                    <a:pt x="399" y="683"/>
                  </a:lnTo>
                  <a:lnTo>
                    <a:pt x="410" y="607"/>
                  </a:lnTo>
                  <a:lnTo>
                    <a:pt x="487" y="88"/>
                  </a:lnTo>
                  <a:lnTo>
                    <a:pt x="274" y="44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1564070" y="1654456"/>
              <a:ext cx="1133406" cy="1085810"/>
            </a:xfrm>
            <a:custGeom>
              <a:avLst/>
              <a:gdLst>
                <a:gd name="T0" fmla="*/ 590 w 598"/>
                <a:gd name="T1" fmla="*/ 153 h 539"/>
                <a:gd name="T2" fmla="*/ 598 w 598"/>
                <a:gd name="T3" fmla="*/ 181 h 539"/>
                <a:gd name="T4" fmla="*/ 590 w 598"/>
                <a:gd name="T5" fmla="*/ 205 h 539"/>
                <a:gd name="T6" fmla="*/ 561 w 598"/>
                <a:gd name="T7" fmla="*/ 246 h 539"/>
                <a:gd name="T8" fmla="*/ 538 w 598"/>
                <a:gd name="T9" fmla="*/ 294 h 539"/>
                <a:gd name="T10" fmla="*/ 538 w 598"/>
                <a:gd name="T11" fmla="*/ 313 h 539"/>
                <a:gd name="T12" fmla="*/ 558 w 598"/>
                <a:gd name="T13" fmla="*/ 334 h 539"/>
                <a:gd name="T14" fmla="*/ 517 w 598"/>
                <a:gd name="T15" fmla="*/ 414 h 539"/>
                <a:gd name="T16" fmla="*/ 498 w 598"/>
                <a:gd name="T17" fmla="*/ 539 h 539"/>
                <a:gd name="T18" fmla="*/ 284 w 598"/>
                <a:gd name="T19" fmla="*/ 495 h 539"/>
                <a:gd name="T20" fmla="*/ 0 w 598"/>
                <a:gd name="T21" fmla="*/ 414 h 539"/>
                <a:gd name="T22" fmla="*/ 0 w 598"/>
                <a:gd name="T23" fmla="*/ 313 h 539"/>
                <a:gd name="T24" fmla="*/ 23 w 598"/>
                <a:gd name="T25" fmla="*/ 265 h 539"/>
                <a:gd name="T26" fmla="*/ 60 w 598"/>
                <a:gd name="T27" fmla="*/ 225 h 539"/>
                <a:gd name="T28" fmla="*/ 64 w 598"/>
                <a:gd name="T29" fmla="*/ 193 h 539"/>
                <a:gd name="T30" fmla="*/ 136 w 598"/>
                <a:gd name="T31" fmla="*/ 0 h 539"/>
                <a:gd name="T32" fmla="*/ 155 w 598"/>
                <a:gd name="T33" fmla="*/ 8 h 539"/>
                <a:gd name="T34" fmla="*/ 196 w 598"/>
                <a:gd name="T35" fmla="*/ 29 h 539"/>
                <a:gd name="T36" fmla="*/ 200 w 598"/>
                <a:gd name="T37" fmla="*/ 61 h 539"/>
                <a:gd name="T38" fmla="*/ 217 w 598"/>
                <a:gd name="T39" fmla="*/ 84 h 539"/>
                <a:gd name="T40" fmla="*/ 284 w 598"/>
                <a:gd name="T41" fmla="*/ 92 h 539"/>
                <a:gd name="T42" fmla="*/ 300 w 598"/>
                <a:gd name="T43" fmla="*/ 105 h 539"/>
                <a:gd name="T44" fmla="*/ 469 w 598"/>
                <a:gd name="T45" fmla="*/ 121 h 539"/>
                <a:gd name="T46" fmla="*/ 478 w 598"/>
                <a:gd name="T47" fmla="*/ 112 h 539"/>
                <a:gd name="T48" fmla="*/ 590 w 598"/>
                <a:gd name="T49" fmla="*/ 153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8" h="539">
                  <a:moveTo>
                    <a:pt x="590" y="153"/>
                  </a:moveTo>
                  <a:lnTo>
                    <a:pt x="598" y="181"/>
                  </a:lnTo>
                  <a:lnTo>
                    <a:pt x="590" y="205"/>
                  </a:lnTo>
                  <a:lnTo>
                    <a:pt x="561" y="246"/>
                  </a:lnTo>
                  <a:lnTo>
                    <a:pt x="538" y="294"/>
                  </a:lnTo>
                  <a:lnTo>
                    <a:pt x="538" y="313"/>
                  </a:lnTo>
                  <a:lnTo>
                    <a:pt x="558" y="334"/>
                  </a:lnTo>
                  <a:lnTo>
                    <a:pt x="517" y="414"/>
                  </a:lnTo>
                  <a:lnTo>
                    <a:pt x="498" y="539"/>
                  </a:lnTo>
                  <a:lnTo>
                    <a:pt x="284" y="495"/>
                  </a:lnTo>
                  <a:lnTo>
                    <a:pt x="0" y="414"/>
                  </a:lnTo>
                  <a:lnTo>
                    <a:pt x="0" y="313"/>
                  </a:lnTo>
                  <a:lnTo>
                    <a:pt x="23" y="265"/>
                  </a:lnTo>
                  <a:lnTo>
                    <a:pt x="60" y="225"/>
                  </a:lnTo>
                  <a:lnTo>
                    <a:pt x="64" y="193"/>
                  </a:lnTo>
                  <a:lnTo>
                    <a:pt x="136" y="0"/>
                  </a:lnTo>
                  <a:lnTo>
                    <a:pt x="155" y="8"/>
                  </a:lnTo>
                  <a:lnTo>
                    <a:pt x="196" y="29"/>
                  </a:lnTo>
                  <a:lnTo>
                    <a:pt x="200" y="61"/>
                  </a:lnTo>
                  <a:lnTo>
                    <a:pt x="217" y="84"/>
                  </a:lnTo>
                  <a:lnTo>
                    <a:pt x="284" y="92"/>
                  </a:lnTo>
                  <a:lnTo>
                    <a:pt x="300" y="105"/>
                  </a:lnTo>
                  <a:lnTo>
                    <a:pt x="469" y="121"/>
                  </a:lnTo>
                  <a:lnTo>
                    <a:pt x="478" y="112"/>
                  </a:lnTo>
                  <a:lnTo>
                    <a:pt x="590" y="15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1446560" y="2488454"/>
              <a:ext cx="1214906" cy="2250185"/>
            </a:xfrm>
            <a:custGeom>
              <a:avLst/>
              <a:gdLst>
                <a:gd name="T0" fmla="*/ 62 w 641"/>
                <a:gd name="T1" fmla="*/ 0 h 1117"/>
                <a:gd name="T2" fmla="*/ 346 w 641"/>
                <a:gd name="T3" fmla="*/ 81 h 1117"/>
                <a:gd name="T4" fmla="*/ 286 w 641"/>
                <a:gd name="T5" fmla="*/ 382 h 1117"/>
                <a:gd name="T6" fmla="*/ 623 w 641"/>
                <a:gd name="T7" fmla="*/ 877 h 1117"/>
                <a:gd name="T8" fmla="*/ 620 w 641"/>
                <a:gd name="T9" fmla="*/ 924 h 1117"/>
                <a:gd name="T10" fmla="*/ 641 w 641"/>
                <a:gd name="T11" fmla="*/ 961 h 1117"/>
                <a:gd name="T12" fmla="*/ 620 w 641"/>
                <a:gd name="T13" fmla="*/ 984 h 1117"/>
                <a:gd name="T14" fmla="*/ 600 w 641"/>
                <a:gd name="T15" fmla="*/ 1029 h 1117"/>
                <a:gd name="T16" fmla="*/ 579 w 641"/>
                <a:gd name="T17" fmla="*/ 1069 h 1117"/>
                <a:gd name="T18" fmla="*/ 600 w 641"/>
                <a:gd name="T19" fmla="*/ 1085 h 1117"/>
                <a:gd name="T20" fmla="*/ 579 w 641"/>
                <a:gd name="T21" fmla="*/ 1117 h 1117"/>
                <a:gd name="T22" fmla="*/ 390 w 641"/>
                <a:gd name="T23" fmla="*/ 1101 h 1117"/>
                <a:gd name="T24" fmla="*/ 378 w 641"/>
                <a:gd name="T25" fmla="*/ 1053 h 1117"/>
                <a:gd name="T26" fmla="*/ 351 w 641"/>
                <a:gd name="T27" fmla="*/ 997 h 1117"/>
                <a:gd name="T28" fmla="*/ 327 w 641"/>
                <a:gd name="T29" fmla="*/ 961 h 1117"/>
                <a:gd name="T30" fmla="*/ 298 w 641"/>
                <a:gd name="T31" fmla="*/ 956 h 1117"/>
                <a:gd name="T32" fmla="*/ 298 w 641"/>
                <a:gd name="T33" fmla="*/ 944 h 1117"/>
                <a:gd name="T34" fmla="*/ 270 w 641"/>
                <a:gd name="T35" fmla="*/ 921 h 1117"/>
                <a:gd name="T36" fmla="*/ 230 w 641"/>
                <a:gd name="T37" fmla="*/ 908 h 1117"/>
                <a:gd name="T38" fmla="*/ 210 w 641"/>
                <a:gd name="T39" fmla="*/ 877 h 1117"/>
                <a:gd name="T40" fmla="*/ 186 w 641"/>
                <a:gd name="T41" fmla="*/ 868 h 1117"/>
                <a:gd name="T42" fmla="*/ 145 w 641"/>
                <a:gd name="T43" fmla="*/ 832 h 1117"/>
                <a:gd name="T44" fmla="*/ 161 w 641"/>
                <a:gd name="T45" fmla="*/ 783 h 1117"/>
                <a:gd name="T46" fmla="*/ 97 w 641"/>
                <a:gd name="T47" fmla="*/ 603 h 1117"/>
                <a:gd name="T48" fmla="*/ 110 w 641"/>
                <a:gd name="T49" fmla="*/ 603 h 1117"/>
                <a:gd name="T50" fmla="*/ 110 w 641"/>
                <a:gd name="T51" fmla="*/ 579 h 1117"/>
                <a:gd name="T52" fmla="*/ 90 w 641"/>
                <a:gd name="T53" fmla="*/ 571 h 1117"/>
                <a:gd name="T54" fmla="*/ 65 w 641"/>
                <a:gd name="T55" fmla="*/ 483 h 1117"/>
                <a:gd name="T56" fmla="*/ 78 w 641"/>
                <a:gd name="T57" fmla="*/ 474 h 1117"/>
                <a:gd name="T58" fmla="*/ 97 w 641"/>
                <a:gd name="T59" fmla="*/ 494 h 1117"/>
                <a:gd name="T60" fmla="*/ 85 w 641"/>
                <a:gd name="T61" fmla="*/ 462 h 1117"/>
                <a:gd name="T62" fmla="*/ 129 w 641"/>
                <a:gd name="T63" fmla="*/ 450 h 1117"/>
                <a:gd name="T64" fmla="*/ 117 w 641"/>
                <a:gd name="T65" fmla="*/ 430 h 1117"/>
                <a:gd name="T66" fmla="*/ 90 w 641"/>
                <a:gd name="T67" fmla="*/ 438 h 1117"/>
                <a:gd name="T68" fmla="*/ 69 w 641"/>
                <a:gd name="T69" fmla="*/ 455 h 1117"/>
                <a:gd name="T70" fmla="*/ 37 w 641"/>
                <a:gd name="T71" fmla="*/ 402 h 1117"/>
                <a:gd name="T72" fmla="*/ 21 w 641"/>
                <a:gd name="T73" fmla="*/ 361 h 1117"/>
                <a:gd name="T74" fmla="*/ 16 w 641"/>
                <a:gd name="T75" fmla="*/ 321 h 1117"/>
                <a:gd name="T76" fmla="*/ 16 w 641"/>
                <a:gd name="T77" fmla="*/ 241 h 1117"/>
                <a:gd name="T78" fmla="*/ 9 w 641"/>
                <a:gd name="T79" fmla="*/ 220 h 1117"/>
                <a:gd name="T80" fmla="*/ 0 w 641"/>
                <a:gd name="T81" fmla="*/ 181 h 1117"/>
                <a:gd name="T82" fmla="*/ 9 w 641"/>
                <a:gd name="T83" fmla="*/ 148 h 1117"/>
                <a:gd name="T84" fmla="*/ 16 w 641"/>
                <a:gd name="T85" fmla="*/ 121 h 1117"/>
                <a:gd name="T86" fmla="*/ 29 w 641"/>
                <a:gd name="T87" fmla="*/ 100 h 1117"/>
                <a:gd name="T88" fmla="*/ 29 w 641"/>
                <a:gd name="T89" fmla="*/ 68 h 1117"/>
                <a:gd name="T90" fmla="*/ 50 w 641"/>
                <a:gd name="T91" fmla="*/ 52 h 1117"/>
                <a:gd name="T92" fmla="*/ 62 w 641"/>
                <a:gd name="T93" fmla="*/ 0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1" h="1117">
                  <a:moveTo>
                    <a:pt x="62" y="0"/>
                  </a:moveTo>
                  <a:lnTo>
                    <a:pt x="346" y="81"/>
                  </a:lnTo>
                  <a:lnTo>
                    <a:pt x="286" y="382"/>
                  </a:lnTo>
                  <a:lnTo>
                    <a:pt x="623" y="877"/>
                  </a:lnTo>
                  <a:lnTo>
                    <a:pt x="620" y="924"/>
                  </a:lnTo>
                  <a:lnTo>
                    <a:pt x="641" y="961"/>
                  </a:lnTo>
                  <a:lnTo>
                    <a:pt x="620" y="984"/>
                  </a:lnTo>
                  <a:lnTo>
                    <a:pt x="600" y="1029"/>
                  </a:lnTo>
                  <a:lnTo>
                    <a:pt x="579" y="1069"/>
                  </a:lnTo>
                  <a:lnTo>
                    <a:pt x="600" y="1085"/>
                  </a:lnTo>
                  <a:lnTo>
                    <a:pt x="579" y="1117"/>
                  </a:lnTo>
                  <a:lnTo>
                    <a:pt x="390" y="1101"/>
                  </a:lnTo>
                  <a:lnTo>
                    <a:pt x="378" y="1053"/>
                  </a:lnTo>
                  <a:lnTo>
                    <a:pt x="351" y="997"/>
                  </a:lnTo>
                  <a:lnTo>
                    <a:pt x="327" y="961"/>
                  </a:lnTo>
                  <a:lnTo>
                    <a:pt x="298" y="956"/>
                  </a:lnTo>
                  <a:lnTo>
                    <a:pt x="298" y="944"/>
                  </a:lnTo>
                  <a:lnTo>
                    <a:pt x="270" y="921"/>
                  </a:lnTo>
                  <a:lnTo>
                    <a:pt x="230" y="908"/>
                  </a:lnTo>
                  <a:lnTo>
                    <a:pt x="210" y="877"/>
                  </a:lnTo>
                  <a:lnTo>
                    <a:pt x="186" y="868"/>
                  </a:lnTo>
                  <a:lnTo>
                    <a:pt x="145" y="832"/>
                  </a:lnTo>
                  <a:lnTo>
                    <a:pt x="161" y="783"/>
                  </a:lnTo>
                  <a:lnTo>
                    <a:pt x="97" y="603"/>
                  </a:lnTo>
                  <a:lnTo>
                    <a:pt x="110" y="603"/>
                  </a:lnTo>
                  <a:lnTo>
                    <a:pt x="110" y="579"/>
                  </a:lnTo>
                  <a:lnTo>
                    <a:pt x="90" y="571"/>
                  </a:lnTo>
                  <a:lnTo>
                    <a:pt x="65" y="483"/>
                  </a:lnTo>
                  <a:lnTo>
                    <a:pt x="78" y="474"/>
                  </a:lnTo>
                  <a:lnTo>
                    <a:pt x="97" y="494"/>
                  </a:lnTo>
                  <a:lnTo>
                    <a:pt x="85" y="462"/>
                  </a:lnTo>
                  <a:lnTo>
                    <a:pt x="129" y="450"/>
                  </a:lnTo>
                  <a:lnTo>
                    <a:pt x="117" y="430"/>
                  </a:lnTo>
                  <a:lnTo>
                    <a:pt x="90" y="438"/>
                  </a:lnTo>
                  <a:lnTo>
                    <a:pt x="69" y="455"/>
                  </a:lnTo>
                  <a:lnTo>
                    <a:pt x="37" y="402"/>
                  </a:lnTo>
                  <a:lnTo>
                    <a:pt x="21" y="361"/>
                  </a:lnTo>
                  <a:lnTo>
                    <a:pt x="16" y="321"/>
                  </a:lnTo>
                  <a:lnTo>
                    <a:pt x="16" y="241"/>
                  </a:lnTo>
                  <a:lnTo>
                    <a:pt x="9" y="220"/>
                  </a:lnTo>
                  <a:lnTo>
                    <a:pt x="0" y="181"/>
                  </a:lnTo>
                  <a:lnTo>
                    <a:pt x="9" y="148"/>
                  </a:lnTo>
                  <a:lnTo>
                    <a:pt x="16" y="121"/>
                  </a:lnTo>
                  <a:lnTo>
                    <a:pt x="29" y="100"/>
                  </a:lnTo>
                  <a:lnTo>
                    <a:pt x="29" y="68"/>
                  </a:lnTo>
                  <a:lnTo>
                    <a:pt x="50" y="52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grpSp>
          <p:nvGrpSpPr>
            <p:cNvPr id="21" name="Group 4"/>
            <p:cNvGrpSpPr>
              <a:grpSpLocks/>
            </p:cNvGrpSpPr>
            <p:nvPr/>
          </p:nvGrpSpPr>
          <p:grpSpPr bwMode="auto">
            <a:xfrm>
              <a:off x="7580313" y="1735138"/>
              <a:ext cx="1096962" cy="874712"/>
              <a:chOff x="7579842" y="1735035"/>
              <a:chExt cx="1097394" cy="874289"/>
            </a:xfrm>
            <a:grpFill/>
          </p:grpSpPr>
          <p:sp>
            <p:nvSpPr>
              <p:cNvPr id="69" name="Freeform 4"/>
              <p:cNvSpPr>
                <a:spLocks/>
              </p:cNvSpPr>
              <p:nvPr/>
            </p:nvSpPr>
            <p:spPr bwMode="auto">
              <a:xfrm>
                <a:off x="8449796" y="2456223"/>
                <a:ext cx="227440" cy="153101"/>
              </a:xfrm>
              <a:custGeom>
                <a:avLst/>
                <a:gdLst>
                  <a:gd name="T0" fmla="*/ 20 w 120"/>
                  <a:gd name="T1" fmla="*/ 40 h 76"/>
                  <a:gd name="T2" fmla="*/ 64 w 120"/>
                  <a:gd name="T3" fmla="*/ 24 h 76"/>
                  <a:gd name="T4" fmla="*/ 92 w 120"/>
                  <a:gd name="T5" fmla="*/ 0 h 76"/>
                  <a:gd name="T6" fmla="*/ 96 w 120"/>
                  <a:gd name="T7" fmla="*/ 16 h 76"/>
                  <a:gd name="T8" fmla="*/ 120 w 120"/>
                  <a:gd name="T9" fmla="*/ 3 h 76"/>
                  <a:gd name="T10" fmla="*/ 85 w 120"/>
                  <a:gd name="T11" fmla="*/ 37 h 76"/>
                  <a:gd name="T12" fmla="*/ 44 w 120"/>
                  <a:gd name="T13" fmla="*/ 56 h 76"/>
                  <a:gd name="T14" fmla="*/ 16 w 120"/>
                  <a:gd name="T15" fmla="*/ 76 h 76"/>
                  <a:gd name="T16" fmla="*/ 0 w 120"/>
                  <a:gd name="T17" fmla="*/ 76 h 76"/>
                  <a:gd name="T18" fmla="*/ 20 w 120"/>
                  <a:gd name="T19" fmla="*/ 4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76">
                    <a:moveTo>
                      <a:pt x="20" y="40"/>
                    </a:moveTo>
                    <a:lnTo>
                      <a:pt x="64" y="24"/>
                    </a:lnTo>
                    <a:lnTo>
                      <a:pt x="92" y="0"/>
                    </a:lnTo>
                    <a:lnTo>
                      <a:pt x="96" y="16"/>
                    </a:lnTo>
                    <a:lnTo>
                      <a:pt x="120" y="3"/>
                    </a:lnTo>
                    <a:lnTo>
                      <a:pt x="85" y="37"/>
                    </a:lnTo>
                    <a:lnTo>
                      <a:pt x="44" y="56"/>
                    </a:lnTo>
                    <a:lnTo>
                      <a:pt x="16" y="76"/>
                    </a:lnTo>
                    <a:lnTo>
                      <a:pt x="0" y="76"/>
                    </a:lnTo>
                    <a:lnTo>
                      <a:pt x="20" y="4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39700" h="1905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7579842" y="1735035"/>
                <a:ext cx="883223" cy="858173"/>
              </a:xfrm>
              <a:custGeom>
                <a:avLst/>
                <a:gdLst>
                  <a:gd name="T0" fmla="*/ 277 w 466"/>
                  <a:gd name="T1" fmla="*/ 24 h 426"/>
                  <a:gd name="T2" fmla="*/ 237 w 466"/>
                  <a:gd name="T3" fmla="*/ 44 h 426"/>
                  <a:gd name="T4" fmla="*/ 209 w 466"/>
                  <a:gd name="T5" fmla="*/ 84 h 426"/>
                  <a:gd name="T6" fmla="*/ 198 w 466"/>
                  <a:gd name="T7" fmla="*/ 125 h 426"/>
                  <a:gd name="T8" fmla="*/ 170 w 466"/>
                  <a:gd name="T9" fmla="*/ 165 h 426"/>
                  <a:gd name="T10" fmla="*/ 186 w 466"/>
                  <a:gd name="T11" fmla="*/ 185 h 426"/>
                  <a:gd name="T12" fmla="*/ 186 w 466"/>
                  <a:gd name="T13" fmla="*/ 213 h 426"/>
                  <a:gd name="T14" fmla="*/ 170 w 466"/>
                  <a:gd name="T15" fmla="*/ 241 h 426"/>
                  <a:gd name="T16" fmla="*/ 136 w 466"/>
                  <a:gd name="T17" fmla="*/ 254 h 426"/>
                  <a:gd name="T18" fmla="*/ 105 w 466"/>
                  <a:gd name="T19" fmla="*/ 261 h 426"/>
                  <a:gd name="T20" fmla="*/ 57 w 466"/>
                  <a:gd name="T21" fmla="*/ 266 h 426"/>
                  <a:gd name="T22" fmla="*/ 29 w 466"/>
                  <a:gd name="T23" fmla="*/ 285 h 426"/>
                  <a:gd name="T24" fmla="*/ 9 w 466"/>
                  <a:gd name="T25" fmla="*/ 314 h 426"/>
                  <a:gd name="T26" fmla="*/ 20 w 466"/>
                  <a:gd name="T27" fmla="*/ 322 h 426"/>
                  <a:gd name="T28" fmla="*/ 32 w 466"/>
                  <a:gd name="T29" fmla="*/ 326 h 426"/>
                  <a:gd name="T30" fmla="*/ 32 w 466"/>
                  <a:gd name="T31" fmla="*/ 354 h 426"/>
                  <a:gd name="T32" fmla="*/ 25 w 466"/>
                  <a:gd name="T33" fmla="*/ 377 h 426"/>
                  <a:gd name="T34" fmla="*/ 0 w 466"/>
                  <a:gd name="T35" fmla="*/ 414 h 426"/>
                  <a:gd name="T36" fmla="*/ 9 w 466"/>
                  <a:gd name="T37" fmla="*/ 426 h 426"/>
                  <a:gd name="T38" fmla="*/ 318 w 466"/>
                  <a:gd name="T39" fmla="*/ 346 h 426"/>
                  <a:gd name="T40" fmla="*/ 342 w 466"/>
                  <a:gd name="T41" fmla="*/ 374 h 426"/>
                  <a:gd name="T42" fmla="*/ 358 w 466"/>
                  <a:gd name="T43" fmla="*/ 377 h 426"/>
                  <a:gd name="T44" fmla="*/ 366 w 466"/>
                  <a:gd name="T45" fmla="*/ 398 h 426"/>
                  <a:gd name="T46" fmla="*/ 378 w 466"/>
                  <a:gd name="T47" fmla="*/ 414 h 426"/>
                  <a:gd name="T48" fmla="*/ 450 w 466"/>
                  <a:gd name="T49" fmla="*/ 423 h 426"/>
                  <a:gd name="T50" fmla="*/ 463 w 466"/>
                  <a:gd name="T51" fmla="*/ 395 h 426"/>
                  <a:gd name="T52" fmla="*/ 454 w 466"/>
                  <a:gd name="T53" fmla="*/ 395 h 426"/>
                  <a:gd name="T54" fmla="*/ 466 w 466"/>
                  <a:gd name="T55" fmla="*/ 374 h 426"/>
                  <a:gd name="T56" fmla="*/ 454 w 466"/>
                  <a:gd name="T57" fmla="*/ 366 h 426"/>
                  <a:gd name="T58" fmla="*/ 443 w 466"/>
                  <a:gd name="T59" fmla="*/ 305 h 426"/>
                  <a:gd name="T60" fmla="*/ 431 w 466"/>
                  <a:gd name="T61" fmla="*/ 233 h 426"/>
                  <a:gd name="T62" fmla="*/ 415 w 466"/>
                  <a:gd name="T63" fmla="*/ 165 h 426"/>
                  <a:gd name="T64" fmla="*/ 403 w 466"/>
                  <a:gd name="T65" fmla="*/ 153 h 426"/>
                  <a:gd name="T66" fmla="*/ 390 w 466"/>
                  <a:gd name="T67" fmla="*/ 100 h 426"/>
                  <a:gd name="T68" fmla="*/ 362 w 466"/>
                  <a:gd name="T69" fmla="*/ 52 h 426"/>
                  <a:gd name="T70" fmla="*/ 358 w 466"/>
                  <a:gd name="T71" fmla="*/ 0 h 426"/>
                  <a:gd name="T72" fmla="*/ 277 w 466"/>
                  <a:gd name="T73" fmla="*/ 2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6" h="426">
                    <a:moveTo>
                      <a:pt x="277" y="24"/>
                    </a:moveTo>
                    <a:lnTo>
                      <a:pt x="237" y="44"/>
                    </a:lnTo>
                    <a:lnTo>
                      <a:pt x="209" y="84"/>
                    </a:lnTo>
                    <a:lnTo>
                      <a:pt x="198" y="125"/>
                    </a:lnTo>
                    <a:lnTo>
                      <a:pt x="170" y="165"/>
                    </a:lnTo>
                    <a:lnTo>
                      <a:pt x="186" y="185"/>
                    </a:lnTo>
                    <a:lnTo>
                      <a:pt x="186" y="213"/>
                    </a:lnTo>
                    <a:lnTo>
                      <a:pt x="170" y="241"/>
                    </a:lnTo>
                    <a:lnTo>
                      <a:pt x="136" y="254"/>
                    </a:lnTo>
                    <a:lnTo>
                      <a:pt x="105" y="261"/>
                    </a:lnTo>
                    <a:lnTo>
                      <a:pt x="57" y="266"/>
                    </a:lnTo>
                    <a:lnTo>
                      <a:pt x="29" y="285"/>
                    </a:lnTo>
                    <a:lnTo>
                      <a:pt x="9" y="314"/>
                    </a:lnTo>
                    <a:lnTo>
                      <a:pt x="20" y="322"/>
                    </a:lnTo>
                    <a:lnTo>
                      <a:pt x="32" y="326"/>
                    </a:lnTo>
                    <a:lnTo>
                      <a:pt x="32" y="354"/>
                    </a:lnTo>
                    <a:lnTo>
                      <a:pt x="25" y="377"/>
                    </a:lnTo>
                    <a:lnTo>
                      <a:pt x="0" y="414"/>
                    </a:lnTo>
                    <a:lnTo>
                      <a:pt x="9" y="426"/>
                    </a:lnTo>
                    <a:lnTo>
                      <a:pt x="318" y="346"/>
                    </a:lnTo>
                    <a:lnTo>
                      <a:pt x="342" y="374"/>
                    </a:lnTo>
                    <a:lnTo>
                      <a:pt x="358" y="377"/>
                    </a:lnTo>
                    <a:lnTo>
                      <a:pt x="366" y="398"/>
                    </a:lnTo>
                    <a:lnTo>
                      <a:pt x="378" y="414"/>
                    </a:lnTo>
                    <a:lnTo>
                      <a:pt x="450" y="423"/>
                    </a:lnTo>
                    <a:lnTo>
                      <a:pt x="463" y="395"/>
                    </a:lnTo>
                    <a:lnTo>
                      <a:pt x="454" y="395"/>
                    </a:lnTo>
                    <a:lnTo>
                      <a:pt x="466" y="374"/>
                    </a:lnTo>
                    <a:lnTo>
                      <a:pt x="454" y="366"/>
                    </a:lnTo>
                    <a:lnTo>
                      <a:pt x="443" y="305"/>
                    </a:lnTo>
                    <a:lnTo>
                      <a:pt x="431" y="233"/>
                    </a:lnTo>
                    <a:lnTo>
                      <a:pt x="415" y="165"/>
                    </a:lnTo>
                    <a:lnTo>
                      <a:pt x="403" y="153"/>
                    </a:lnTo>
                    <a:lnTo>
                      <a:pt x="390" y="100"/>
                    </a:lnTo>
                    <a:lnTo>
                      <a:pt x="362" y="52"/>
                    </a:lnTo>
                    <a:lnTo>
                      <a:pt x="358" y="0"/>
                    </a:lnTo>
                    <a:lnTo>
                      <a:pt x="277" y="2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39700" h="1905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7496447" y="2432049"/>
              <a:ext cx="839630" cy="638594"/>
            </a:xfrm>
            <a:custGeom>
              <a:avLst/>
              <a:gdLst>
                <a:gd name="T0" fmla="*/ 44 w 443"/>
                <a:gd name="T1" fmla="*/ 317 h 317"/>
                <a:gd name="T2" fmla="*/ 125 w 443"/>
                <a:gd name="T3" fmla="*/ 298 h 317"/>
                <a:gd name="T4" fmla="*/ 386 w 443"/>
                <a:gd name="T5" fmla="*/ 237 h 317"/>
                <a:gd name="T6" fmla="*/ 394 w 443"/>
                <a:gd name="T7" fmla="*/ 213 h 317"/>
                <a:gd name="T8" fmla="*/ 418 w 443"/>
                <a:gd name="T9" fmla="*/ 217 h 317"/>
                <a:gd name="T10" fmla="*/ 426 w 443"/>
                <a:gd name="T11" fmla="*/ 197 h 317"/>
                <a:gd name="T12" fmla="*/ 426 w 443"/>
                <a:gd name="T13" fmla="*/ 188 h 317"/>
                <a:gd name="T14" fmla="*/ 443 w 443"/>
                <a:gd name="T15" fmla="*/ 169 h 317"/>
                <a:gd name="T16" fmla="*/ 434 w 443"/>
                <a:gd name="T17" fmla="*/ 156 h 317"/>
                <a:gd name="T18" fmla="*/ 426 w 443"/>
                <a:gd name="T19" fmla="*/ 156 h 317"/>
                <a:gd name="T20" fmla="*/ 415 w 443"/>
                <a:gd name="T21" fmla="*/ 149 h 317"/>
                <a:gd name="T22" fmla="*/ 422 w 443"/>
                <a:gd name="T23" fmla="*/ 128 h 317"/>
                <a:gd name="T24" fmla="*/ 410 w 443"/>
                <a:gd name="T25" fmla="*/ 116 h 317"/>
                <a:gd name="T26" fmla="*/ 415 w 443"/>
                <a:gd name="T27" fmla="*/ 96 h 317"/>
                <a:gd name="T28" fmla="*/ 415 w 443"/>
                <a:gd name="T29" fmla="*/ 80 h 317"/>
                <a:gd name="T30" fmla="*/ 422 w 443"/>
                <a:gd name="T31" fmla="*/ 68 h 317"/>
                <a:gd name="T32" fmla="*/ 410 w 443"/>
                <a:gd name="T33" fmla="*/ 52 h 317"/>
                <a:gd name="T34" fmla="*/ 402 w 443"/>
                <a:gd name="T35" fmla="*/ 31 h 317"/>
                <a:gd name="T36" fmla="*/ 386 w 443"/>
                <a:gd name="T37" fmla="*/ 28 h 317"/>
                <a:gd name="T38" fmla="*/ 362 w 443"/>
                <a:gd name="T39" fmla="*/ 0 h 317"/>
                <a:gd name="T40" fmla="*/ 53 w 443"/>
                <a:gd name="T41" fmla="*/ 80 h 317"/>
                <a:gd name="T42" fmla="*/ 44 w 443"/>
                <a:gd name="T43" fmla="*/ 68 h 317"/>
                <a:gd name="T44" fmla="*/ 0 w 443"/>
                <a:gd name="T45" fmla="*/ 96 h 317"/>
                <a:gd name="T46" fmla="*/ 28 w 443"/>
                <a:gd name="T47" fmla="*/ 248 h 317"/>
                <a:gd name="T48" fmla="*/ 44 w 443"/>
                <a:gd name="T4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3" h="317">
                  <a:moveTo>
                    <a:pt x="44" y="317"/>
                  </a:moveTo>
                  <a:lnTo>
                    <a:pt x="125" y="298"/>
                  </a:lnTo>
                  <a:lnTo>
                    <a:pt x="386" y="237"/>
                  </a:lnTo>
                  <a:lnTo>
                    <a:pt x="394" y="213"/>
                  </a:lnTo>
                  <a:lnTo>
                    <a:pt x="418" y="217"/>
                  </a:lnTo>
                  <a:lnTo>
                    <a:pt x="426" y="197"/>
                  </a:lnTo>
                  <a:lnTo>
                    <a:pt x="426" y="188"/>
                  </a:lnTo>
                  <a:lnTo>
                    <a:pt x="443" y="169"/>
                  </a:lnTo>
                  <a:lnTo>
                    <a:pt x="434" y="156"/>
                  </a:lnTo>
                  <a:lnTo>
                    <a:pt x="426" y="156"/>
                  </a:lnTo>
                  <a:lnTo>
                    <a:pt x="415" y="149"/>
                  </a:lnTo>
                  <a:lnTo>
                    <a:pt x="422" y="128"/>
                  </a:lnTo>
                  <a:lnTo>
                    <a:pt x="410" y="116"/>
                  </a:lnTo>
                  <a:lnTo>
                    <a:pt x="415" y="96"/>
                  </a:lnTo>
                  <a:lnTo>
                    <a:pt x="415" y="80"/>
                  </a:lnTo>
                  <a:lnTo>
                    <a:pt x="422" y="68"/>
                  </a:lnTo>
                  <a:lnTo>
                    <a:pt x="410" y="52"/>
                  </a:lnTo>
                  <a:lnTo>
                    <a:pt x="402" y="31"/>
                  </a:lnTo>
                  <a:lnTo>
                    <a:pt x="386" y="28"/>
                  </a:lnTo>
                  <a:lnTo>
                    <a:pt x="362" y="0"/>
                  </a:lnTo>
                  <a:lnTo>
                    <a:pt x="53" y="80"/>
                  </a:lnTo>
                  <a:lnTo>
                    <a:pt x="44" y="68"/>
                  </a:lnTo>
                  <a:lnTo>
                    <a:pt x="0" y="96"/>
                  </a:lnTo>
                  <a:lnTo>
                    <a:pt x="28" y="248"/>
                  </a:lnTo>
                  <a:lnTo>
                    <a:pt x="44" y="317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8610900" y="2260818"/>
              <a:ext cx="104242" cy="122884"/>
            </a:xfrm>
            <a:custGeom>
              <a:avLst/>
              <a:gdLst>
                <a:gd name="T0" fmla="*/ 0 w 55"/>
                <a:gd name="T1" fmla="*/ 12 h 61"/>
                <a:gd name="T2" fmla="*/ 19 w 55"/>
                <a:gd name="T3" fmla="*/ 61 h 61"/>
                <a:gd name="T4" fmla="*/ 51 w 55"/>
                <a:gd name="T5" fmla="*/ 44 h 61"/>
                <a:gd name="T6" fmla="*/ 51 w 55"/>
                <a:gd name="T7" fmla="*/ 33 h 61"/>
                <a:gd name="T8" fmla="*/ 55 w 55"/>
                <a:gd name="T9" fmla="*/ 21 h 61"/>
                <a:gd name="T10" fmla="*/ 47 w 55"/>
                <a:gd name="T11" fmla="*/ 12 h 61"/>
                <a:gd name="T12" fmla="*/ 39 w 55"/>
                <a:gd name="T13" fmla="*/ 12 h 61"/>
                <a:gd name="T14" fmla="*/ 31 w 55"/>
                <a:gd name="T15" fmla="*/ 0 h 61"/>
                <a:gd name="T16" fmla="*/ 0 w 55"/>
                <a:gd name="T17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1">
                  <a:moveTo>
                    <a:pt x="0" y="12"/>
                  </a:moveTo>
                  <a:lnTo>
                    <a:pt x="19" y="61"/>
                  </a:lnTo>
                  <a:lnTo>
                    <a:pt x="51" y="44"/>
                  </a:lnTo>
                  <a:lnTo>
                    <a:pt x="51" y="33"/>
                  </a:lnTo>
                  <a:lnTo>
                    <a:pt x="55" y="21"/>
                  </a:lnTo>
                  <a:lnTo>
                    <a:pt x="47" y="12"/>
                  </a:lnTo>
                  <a:lnTo>
                    <a:pt x="39" y="12"/>
                  </a:lnTo>
                  <a:lnTo>
                    <a:pt x="31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8419471" y="2284992"/>
              <a:ext cx="227440" cy="245768"/>
            </a:xfrm>
            <a:custGeom>
              <a:avLst/>
              <a:gdLst>
                <a:gd name="T0" fmla="*/ 20 w 120"/>
                <a:gd name="T1" fmla="*/ 122 h 122"/>
                <a:gd name="T2" fmla="*/ 120 w 120"/>
                <a:gd name="T3" fmla="*/ 49 h 122"/>
                <a:gd name="T4" fmla="*/ 101 w 120"/>
                <a:gd name="T5" fmla="*/ 0 h 122"/>
                <a:gd name="T6" fmla="*/ 0 w 120"/>
                <a:gd name="T7" fmla="*/ 32 h 122"/>
                <a:gd name="T8" fmla="*/ 11 w 120"/>
                <a:gd name="T9" fmla="*/ 93 h 122"/>
                <a:gd name="T10" fmla="*/ 23 w 120"/>
                <a:gd name="T11" fmla="*/ 101 h 122"/>
                <a:gd name="T12" fmla="*/ 11 w 120"/>
                <a:gd name="T13" fmla="*/ 122 h 122"/>
                <a:gd name="T14" fmla="*/ 20 w 120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22">
                  <a:moveTo>
                    <a:pt x="20" y="122"/>
                  </a:moveTo>
                  <a:lnTo>
                    <a:pt x="120" y="49"/>
                  </a:lnTo>
                  <a:lnTo>
                    <a:pt x="101" y="0"/>
                  </a:lnTo>
                  <a:lnTo>
                    <a:pt x="0" y="32"/>
                  </a:lnTo>
                  <a:lnTo>
                    <a:pt x="11" y="93"/>
                  </a:lnTo>
                  <a:lnTo>
                    <a:pt x="23" y="101"/>
                  </a:lnTo>
                  <a:lnTo>
                    <a:pt x="11" y="122"/>
                  </a:lnTo>
                  <a:lnTo>
                    <a:pt x="20" y="12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8396728" y="2057354"/>
              <a:ext cx="471936" cy="292102"/>
            </a:xfrm>
            <a:custGeom>
              <a:avLst/>
              <a:gdLst>
                <a:gd name="T0" fmla="*/ 48 w 249"/>
                <a:gd name="T1" fmla="*/ 53 h 145"/>
                <a:gd name="T2" fmla="*/ 116 w 249"/>
                <a:gd name="T3" fmla="*/ 25 h 145"/>
                <a:gd name="T4" fmla="*/ 132 w 249"/>
                <a:gd name="T5" fmla="*/ 5 h 145"/>
                <a:gd name="T6" fmla="*/ 152 w 249"/>
                <a:gd name="T7" fmla="*/ 0 h 145"/>
                <a:gd name="T8" fmla="*/ 152 w 249"/>
                <a:gd name="T9" fmla="*/ 13 h 145"/>
                <a:gd name="T10" fmla="*/ 160 w 249"/>
                <a:gd name="T11" fmla="*/ 21 h 145"/>
                <a:gd name="T12" fmla="*/ 168 w 249"/>
                <a:gd name="T13" fmla="*/ 25 h 145"/>
                <a:gd name="T14" fmla="*/ 180 w 249"/>
                <a:gd name="T15" fmla="*/ 25 h 145"/>
                <a:gd name="T16" fmla="*/ 168 w 249"/>
                <a:gd name="T17" fmla="*/ 33 h 145"/>
                <a:gd name="T18" fmla="*/ 164 w 249"/>
                <a:gd name="T19" fmla="*/ 46 h 145"/>
                <a:gd name="T20" fmla="*/ 164 w 249"/>
                <a:gd name="T21" fmla="*/ 53 h 145"/>
                <a:gd name="T22" fmla="*/ 180 w 249"/>
                <a:gd name="T23" fmla="*/ 62 h 145"/>
                <a:gd name="T24" fmla="*/ 185 w 249"/>
                <a:gd name="T25" fmla="*/ 62 h 145"/>
                <a:gd name="T26" fmla="*/ 192 w 249"/>
                <a:gd name="T27" fmla="*/ 73 h 145"/>
                <a:gd name="T28" fmla="*/ 201 w 249"/>
                <a:gd name="T29" fmla="*/ 94 h 145"/>
                <a:gd name="T30" fmla="*/ 229 w 249"/>
                <a:gd name="T31" fmla="*/ 94 h 145"/>
                <a:gd name="T32" fmla="*/ 240 w 249"/>
                <a:gd name="T33" fmla="*/ 85 h 145"/>
                <a:gd name="T34" fmla="*/ 233 w 249"/>
                <a:gd name="T35" fmla="*/ 73 h 145"/>
                <a:gd name="T36" fmla="*/ 224 w 249"/>
                <a:gd name="T37" fmla="*/ 65 h 145"/>
                <a:gd name="T38" fmla="*/ 224 w 249"/>
                <a:gd name="T39" fmla="*/ 62 h 145"/>
                <a:gd name="T40" fmla="*/ 240 w 249"/>
                <a:gd name="T41" fmla="*/ 73 h 145"/>
                <a:gd name="T42" fmla="*/ 249 w 249"/>
                <a:gd name="T43" fmla="*/ 81 h 145"/>
                <a:gd name="T44" fmla="*/ 249 w 249"/>
                <a:gd name="T45" fmla="*/ 94 h 145"/>
                <a:gd name="T46" fmla="*/ 220 w 249"/>
                <a:gd name="T47" fmla="*/ 106 h 145"/>
                <a:gd name="T48" fmla="*/ 212 w 249"/>
                <a:gd name="T49" fmla="*/ 122 h 145"/>
                <a:gd name="T50" fmla="*/ 201 w 249"/>
                <a:gd name="T51" fmla="*/ 106 h 145"/>
                <a:gd name="T52" fmla="*/ 192 w 249"/>
                <a:gd name="T53" fmla="*/ 122 h 145"/>
                <a:gd name="T54" fmla="*/ 189 w 249"/>
                <a:gd name="T55" fmla="*/ 134 h 145"/>
                <a:gd name="T56" fmla="*/ 180 w 249"/>
                <a:gd name="T57" fmla="*/ 134 h 145"/>
                <a:gd name="T58" fmla="*/ 160 w 249"/>
                <a:gd name="T59" fmla="*/ 113 h 145"/>
                <a:gd name="T60" fmla="*/ 152 w 249"/>
                <a:gd name="T61" fmla="*/ 113 h 145"/>
                <a:gd name="T62" fmla="*/ 144 w 249"/>
                <a:gd name="T63" fmla="*/ 101 h 145"/>
                <a:gd name="T64" fmla="*/ 113 w 249"/>
                <a:gd name="T65" fmla="*/ 113 h 145"/>
                <a:gd name="T66" fmla="*/ 12 w 249"/>
                <a:gd name="T67" fmla="*/ 145 h 145"/>
                <a:gd name="T68" fmla="*/ 0 w 249"/>
                <a:gd name="T69" fmla="*/ 73 h 145"/>
                <a:gd name="T70" fmla="*/ 48 w 249"/>
                <a:gd name="T71" fmla="*/ 5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9" h="145">
                  <a:moveTo>
                    <a:pt x="48" y="53"/>
                  </a:moveTo>
                  <a:lnTo>
                    <a:pt x="116" y="25"/>
                  </a:lnTo>
                  <a:lnTo>
                    <a:pt x="132" y="5"/>
                  </a:lnTo>
                  <a:lnTo>
                    <a:pt x="152" y="0"/>
                  </a:lnTo>
                  <a:lnTo>
                    <a:pt x="152" y="13"/>
                  </a:lnTo>
                  <a:lnTo>
                    <a:pt x="160" y="21"/>
                  </a:lnTo>
                  <a:lnTo>
                    <a:pt x="168" y="25"/>
                  </a:lnTo>
                  <a:lnTo>
                    <a:pt x="180" y="25"/>
                  </a:lnTo>
                  <a:lnTo>
                    <a:pt x="168" y="33"/>
                  </a:lnTo>
                  <a:lnTo>
                    <a:pt x="164" y="46"/>
                  </a:lnTo>
                  <a:lnTo>
                    <a:pt x="164" y="53"/>
                  </a:lnTo>
                  <a:lnTo>
                    <a:pt x="180" y="62"/>
                  </a:lnTo>
                  <a:lnTo>
                    <a:pt x="185" y="62"/>
                  </a:lnTo>
                  <a:lnTo>
                    <a:pt x="192" y="73"/>
                  </a:lnTo>
                  <a:lnTo>
                    <a:pt x="201" y="94"/>
                  </a:lnTo>
                  <a:lnTo>
                    <a:pt x="229" y="94"/>
                  </a:lnTo>
                  <a:lnTo>
                    <a:pt x="240" y="85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24" y="62"/>
                  </a:lnTo>
                  <a:lnTo>
                    <a:pt x="240" y="73"/>
                  </a:lnTo>
                  <a:lnTo>
                    <a:pt x="249" y="81"/>
                  </a:lnTo>
                  <a:lnTo>
                    <a:pt x="249" y="94"/>
                  </a:lnTo>
                  <a:lnTo>
                    <a:pt x="220" y="106"/>
                  </a:lnTo>
                  <a:lnTo>
                    <a:pt x="212" y="122"/>
                  </a:lnTo>
                  <a:lnTo>
                    <a:pt x="201" y="106"/>
                  </a:lnTo>
                  <a:lnTo>
                    <a:pt x="192" y="122"/>
                  </a:lnTo>
                  <a:lnTo>
                    <a:pt x="189" y="134"/>
                  </a:lnTo>
                  <a:lnTo>
                    <a:pt x="180" y="134"/>
                  </a:lnTo>
                  <a:lnTo>
                    <a:pt x="160" y="113"/>
                  </a:lnTo>
                  <a:lnTo>
                    <a:pt x="152" y="113"/>
                  </a:lnTo>
                  <a:lnTo>
                    <a:pt x="144" y="101"/>
                  </a:lnTo>
                  <a:lnTo>
                    <a:pt x="113" y="113"/>
                  </a:lnTo>
                  <a:lnTo>
                    <a:pt x="12" y="145"/>
                  </a:lnTo>
                  <a:lnTo>
                    <a:pt x="0" y="73"/>
                  </a:lnTo>
                  <a:lnTo>
                    <a:pt x="48" y="5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8440320" y="1630282"/>
              <a:ext cx="244497" cy="533840"/>
            </a:xfrm>
            <a:custGeom>
              <a:avLst/>
              <a:gdLst>
                <a:gd name="T0" fmla="*/ 44 w 129"/>
                <a:gd name="T1" fmla="*/ 0 h 265"/>
                <a:gd name="T2" fmla="*/ 5 w 129"/>
                <a:gd name="T3" fmla="*/ 12 h 265"/>
                <a:gd name="T4" fmla="*/ 25 w 129"/>
                <a:gd name="T5" fmla="*/ 64 h 265"/>
                <a:gd name="T6" fmla="*/ 21 w 129"/>
                <a:gd name="T7" fmla="*/ 85 h 265"/>
                <a:gd name="T8" fmla="*/ 9 w 129"/>
                <a:gd name="T9" fmla="*/ 117 h 265"/>
                <a:gd name="T10" fmla="*/ 9 w 129"/>
                <a:gd name="T11" fmla="*/ 136 h 265"/>
                <a:gd name="T12" fmla="*/ 0 w 129"/>
                <a:gd name="T13" fmla="*/ 177 h 265"/>
                <a:gd name="T14" fmla="*/ 25 w 129"/>
                <a:gd name="T15" fmla="*/ 265 h 265"/>
                <a:gd name="T16" fmla="*/ 93 w 129"/>
                <a:gd name="T17" fmla="*/ 237 h 265"/>
                <a:gd name="T18" fmla="*/ 109 w 129"/>
                <a:gd name="T19" fmla="*/ 217 h 265"/>
                <a:gd name="T20" fmla="*/ 129 w 129"/>
                <a:gd name="T21" fmla="*/ 212 h 265"/>
                <a:gd name="T22" fmla="*/ 129 w 129"/>
                <a:gd name="T23" fmla="*/ 193 h 265"/>
                <a:gd name="T24" fmla="*/ 44 w 129"/>
                <a:gd name="T2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65">
                  <a:moveTo>
                    <a:pt x="44" y="0"/>
                  </a:moveTo>
                  <a:lnTo>
                    <a:pt x="5" y="12"/>
                  </a:lnTo>
                  <a:lnTo>
                    <a:pt x="25" y="64"/>
                  </a:lnTo>
                  <a:lnTo>
                    <a:pt x="21" y="85"/>
                  </a:lnTo>
                  <a:lnTo>
                    <a:pt x="9" y="117"/>
                  </a:lnTo>
                  <a:lnTo>
                    <a:pt x="9" y="136"/>
                  </a:lnTo>
                  <a:lnTo>
                    <a:pt x="0" y="177"/>
                  </a:lnTo>
                  <a:lnTo>
                    <a:pt x="25" y="265"/>
                  </a:lnTo>
                  <a:lnTo>
                    <a:pt x="93" y="237"/>
                  </a:lnTo>
                  <a:lnTo>
                    <a:pt x="109" y="217"/>
                  </a:lnTo>
                  <a:lnTo>
                    <a:pt x="129" y="212"/>
                  </a:lnTo>
                  <a:lnTo>
                    <a:pt x="129" y="193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258369" y="1654456"/>
              <a:ext cx="229335" cy="549956"/>
            </a:xfrm>
            <a:custGeom>
              <a:avLst/>
              <a:gdLst>
                <a:gd name="T0" fmla="*/ 4 w 121"/>
                <a:gd name="T1" fmla="*/ 92 h 273"/>
                <a:gd name="T2" fmla="*/ 0 w 121"/>
                <a:gd name="T3" fmla="*/ 40 h 273"/>
                <a:gd name="T4" fmla="*/ 101 w 121"/>
                <a:gd name="T5" fmla="*/ 0 h 273"/>
                <a:gd name="T6" fmla="*/ 121 w 121"/>
                <a:gd name="T7" fmla="*/ 52 h 273"/>
                <a:gd name="T8" fmla="*/ 117 w 121"/>
                <a:gd name="T9" fmla="*/ 73 h 273"/>
                <a:gd name="T10" fmla="*/ 105 w 121"/>
                <a:gd name="T11" fmla="*/ 105 h 273"/>
                <a:gd name="T12" fmla="*/ 105 w 121"/>
                <a:gd name="T13" fmla="*/ 124 h 273"/>
                <a:gd name="T14" fmla="*/ 96 w 121"/>
                <a:gd name="T15" fmla="*/ 165 h 273"/>
                <a:gd name="T16" fmla="*/ 121 w 121"/>
                <a:gd name="T17" fmla="*/ 253 h 273"/>
                <a:gd name="T18" fmla="*/ 73 w 121"/>
                <a:gd name="T19" fmla="*/ 273 h 273"/>
                <a:gd name="T20" fmla="*/ 57 w 121"/>
                <a:gd name="T21" fmla="*/ 205 h 273"/>
                <a:gd name="T22" fmla="*/ 45 w 121"/>
                <a:gd name="T23" fmla="*/ 193 h 273"/>
                <a:gd name="T24" fmla="*/ 32 w 121"/>
                <a:gd name="T25" fmla="*/ 140 h 273"/>
                <a:gd name="T26" fmla="*/ 4 w 121"/>
                <a:gd name="T27" fmla="*/ 9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273">
                  <a:moveTo>
                    <a:pt x="4" y="92"/>
                  </a:moveTo>
                  <a:lnTo>
                    <a:pt x="0" y="40"/>
                  </a:lnTo>
                  <a:lnTo>
                    <a:pt x="101" y="0"/>
                  </a:lnTo>
                  <a:lnTo>
                    <a:pt x="121" y="52"/>
                  </a:lnTo>
                  <a:lnTo>
                    <a:pt x="117" y="73"/>
                  </a:lnTo>
                  <a:lnTo>
                    <a:pt x="105" y="105"/>
                  </a:lnTo>
                  <a:lnTo>
                    <a:pt x="105" y="124"/>
                  </a:lnTo>
                  <a:lnTo>
                    <a:pt x="96" y="165"/>
                  </a:lnTo>
                  <a:lnTo>
                    <a:pt x="121" y="253"/>
                  </a:lnTo>
                  <a:lnTo>
                    <a:pt x="73" y="273"/>
                  </a:lnTo>
                  <a:lnTo>
                    <a:pt x="57" y="205"/>
                  </a:lnTo>
                  <a:lnTo>
                    <a:pt x="45" y="193"/>
                  </a:lnTo>
                  <a:lnTo>
                    <a:pt x="32" y="140"/>
                  </a:lnTo>
                  <a:lnTo>
                    <a:pt x="4" y="9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grpSp>
          <p:nvGrpSpPr>
            <p:cNvPr id="28" name="Group 2"/>
            <p:cNvGrpSpPr>
              <a:grpSpLocks/>
            </p:cNvGrpSpPr>
            <p:nvPr/>
          </p:nvGrpSpPr>
          <p:grpSpPr bwMode="auto">
            <a:xfrm>
              <a:off x="6056313" y="1758950"/>
              <a:ext cx="1112837" cy="1093788"/>
              <a:chOff x="6055997" y="1759209"/>
              <a:chExt cx="1112558" cy="1093869"/>
            </a:xfrm>
            <a:grpFill/>
          </p:grpSpPr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6613224" y="2043253"/>
                <a:ext cx="555331" cy="809825"/>
              </a:xfrm>
              <a:custGeom>
                <a:avLst/>
                <a:gdLst>
                  <a:gd name="T0" fmla="*/ 293 w 293"/>
                  <a:gd name="T1" fmla="*/ 242 h 402"/>
                  <a:gd name="T2" fmla="*/ 293 w 293"/>
                  <a:gd name="T3" fmla="*/ 221 h 402"/>
                  <a:gd name="T4" fmla="*/ 253 w 293"/>
                  <a:gd name="T5" fmla="*/ 129 h 402"/>
                  <a:gd name="T6" fmla="*/ 233 w 293"/>
                  <a:gd name="T7" fmla="*/ 141 h 402"/>
                  <a:gd name="T8" fmla="*/ 225 w 293"/>
                  <a:gd name="T9" fmla="*/ 169 h 402"/>
                  <a:gd name="T10" fmla="*/ 205 w 293"/>
                  <a:gd name="T11" fmla="*/ 180 h 402"/>
                  <a:gd name="T12" fmla="*/ 185 w 293"/>
                  <a:gd name="T13" fmla="*/ 180 h 402"/>
                  <a:gd name="T14" fmla="*/ 185 w 293"/>
                  <a:gd name="T15" fmla="*/ 152 h 402"/>
                  <a:gd name="T16" fmla="*/ 217 w 293"/>
                  <a:gd name="T17" fmla="*/ 129 h 402"/>
                  <a:gd name="T18" fmla="*/ 209 w 293"/>
                  <a:gd name="T19" fmla="*/ 72 h 402"/>
                  <a:gd name="T20" fmla="*/ 185 w 293"/>
                  <a:gd name="T21" fmla="*/ 20 h 402"/>
                  <a:gd name="T22" fmla="*/ 89 w 293"/>
                  <a:gd name="T23" fmla="*/ 0 h 402"/>
                  <a:gd name="T24" fmla="*/ 68 w 293"/>
                  <a:gd name="T25" fmla="*/ 20 h 402"/>
                  <a:gd name="T26" fmla="*/ 73 w 293"/>
                  <a:gd name="T27" fmla="*/ 40 h 402"/>
                  <a:gd name="T28" fmla="*/ 68 w 293"/>
                  <a:gd name="T29" fmla="*/ 69 h 402"/>
                  <a:gd name="T30" fmla="*/ 68 w 293"/>
                  <a:gd name="T31" fmla="*/ 92 h 402"/>
                  <a:gd name="T32" fmla="*/ 48 w 293"/>
                  <a:gd name="T33" fmla="*/ 88 h 402"/>
                  <a:gd name="T34" fmla="*/ 36 w 293"/>
                  <a:gd name="T35" fmla="*/ 53 h 402"/>
                  <a:gd name="T36" fmla="*/ 16 w 293"/>
                  <a:gd name="T37" fmla="*/ 113 h 402"/>
                  <a:gd name="T38" fmla="*/ 0 w 293"/>
                  <a:gd name="T39" fmla="*/ 242 h 402"/>
                  <a:gd name="T40" fmla="*/ 32 w 293"/>
                  <a:gd name="T41" fmla="*/ 286 h 402"/>
                  <a:gd name="T42" fmla="*/ 32 w 293"/>
                  <a:gd name="T43" fmla="*/ 330 h 402"/>
                  <a:gd name="T44" fmla="*/ 41 w 293"/>
                  <a:gd name="T45" fmla="*/ 365 h 402"/>
                  <a:gd name="T46" fmla="*/ 28 w 293"/>
                  <a:gd name="T47" fmla="*/ 402 h 402"/>
                  <a:gd name="T48" fmla="*/ 157 w 293"/>
                  <a:gd name="T49" fmla="*/ 386 h 402"/>
                  <a:gd name="T50" fmla="*/ 265 w 293"/>
                  <a:gd name="T51" fmla="*/ 365 h 402"/>
                  <a:gd name="T52" fmla="*/ 253 w 293"/>
                  <a:gd name="T53" fmla="*/ 342 h 402"/>
                  <a:gd name="T54" fmla="*/ 258 w 293"/>
                  <a:gd name="T55" fmla="*/ 321 h 402"/>
                  <a:gd name="T56" fmla="*/ 269 w 293"/>
                  <a:gd name="T57" fmla="*/ 305 h 402"/>
                  <a:gd name="T58" fmla="*/ 293 w 293"/>
                  <a:gd name="T59" fmla="*/ 24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3" h="402">
                    <a:moveTo>
                      <a:pt x="293" y="242"/>
                    </a:moveTo>
                    <a:lnTo>
                      <a:pt x="293" y="221"/>
                    </a:lnTo>
                    <a:lnTo>
                      <a:pt x="253" y="129"/>
                    </a:lnTo>
                    <a:lnTo>
                      <a:pt x="233" y="141"/>
                    </a:lnTo>
                    <a:lnTo>
                      <a:pt x="225" y="169"/>
                    </a:lnTo>
                    <a:lnTo>
                      <a:pt x="205" y="180"/>
                    </a:lnTo>
                    <a:lnTo>
                      <a:pt x="185" y="180"/>
                    </a:lnTo>
                    <a:lnTo>
                      <a:pt x="185" y="152"/>
                    </a:lnTo>
                    <a:lnTo>
                      <a:pt x="217" y="129"/>
                    </a:lnTo>
                    <a:lnTo>
                      <a:pt x="209" y="72"/>
                    </a:lnTo>
                    <a:lnTo>
                      <a:pt x="185" y="20"/>
                    </a:lnTo>
                    <a:lnTo>
                      <a:pt x="89" y="0"/>
                    </a:lnTo>
                    <a:lnTo>
                      <a:pt x="68" y="20"/>
                    </a:lnTo>
                    <a:lnTo>
                      <a:pt x="73" y="40"/>
                    </a:lnTo>
                    <a:lnTo>
                      <a:pt x="68" y="69"/>
                    </a:lnTo>
                    <a:lnTo>
                      <a:pt x="68" y="92"/>
                    </a:lnTo>
                    <a:lnTo>
                      <a:pt x="48" y="88"/>
                    </a:lnTo>
                    <a:lnTo>
                      <a:pt x="36" y="53"/>
                    </a:lnTo>
                    <a:lnTo>
                      <a:pt x="16" y="113"/>
                    </a:lnTo>
                    <a:lnTo>
                      <a:pt x="0" y="242"/>
                    </a:lnTo>
                    <a:lnTo>
                      <a:pt x="32" y="286"/>
                    </a:lnTo>
                    <a:lnTo>
                      <a:pt x="32" y="330"/>
                    </a:lnTo>
                    <a:lnTo>
                      <a:pt x="41" y="365"/>
                    </a:lnTo>
                    <a:lnTo>
                      <a:pt x="28" y="402"/>
                    </a:lnTo>
                    <a:lnTo>
                      <a:pt x="157" y="386"/>
                    </a:lnTo>
                    <a:lnTo>
                      <a:pt x="265" y="365"/>
                    </a:lnTo>
                    <a:lnTo>
                      <a:pt x="253" y="342"/>
                    </a:lnTo>
                    <a:lnTo>
                      <a:pt x="258" y="321"/>
                    </a:lnTo>
                    <a:lnTo>
                      <a:pt x="269" y="305"/>
                    </a:lnTo>
                    <a:lnTo>
                      <a:pt x="293" y="24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39700" h="1905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8" name="Freeform 15"/>
              <p:cNvSpPr>
                <a:spLocks/>
              </p:cNvSpPr>
              <p:nvPr/>
            </p:nvSpPr>
            <p:spPr bwMode="auto">
              <a:xfrm>
                <a:off x="6055997" y="1759209"/>
                <a:ext cx="814991" cy="461319"/>
              </a:xfrm>
              <a:custGeom>
                <a:avLst/>
                <a:gdLst>
                  <a:gd name="T0" fmla="*/ 201 w 430"/>
                  <a:gd name="T1" fmla="*/ 229 h 229"/>
                  <a:gd name="T2" fmla="*/ 242 w 430"/>
                  <a:gd name="T3" fmla="*/ 169 h 229"/>
                  <a:gd name="T4" fmla="*/ 262 w 430"/>
                  <a:gd name="T5" fmla="*/ 169 h 229"/>
                  <a:gd name="T6" fmla="*/ 289 w 430"/>
                  <a:gd name="T7" fmla="*/ 132 h 229"/>
                  <a:gd name="T8" fmla="*/ 310 w 430"/>
                  <a:gd name="T9" fmla="*/ 132 h 229"/>
                  <a:gd name="T10" fmla="*/ 335 w 430"/>
                  <a:gd name="T11" fmla="*/ 113 h 229"/>
                  <a:gd name="T12" fmla="*/ 367 w 430"/>
                  <a:gd name="T13" fmla="*/ 121 h 229"/>
                  <a:gd name="T14" fmla="*/ 430 w 430"/>
                  <a:gd name="T15" fmla="*/ 109 h 229"/>
                  <a:gd name="T16" fmla="*/ 399 w 430"/>
                  <a:gd name="T17" fmla="*/ 60 h 229"/>
                  <a:gd name="T18" fmla="*/ 362 w 430"/>
                  <a:gd name="T19" fmla="*/ 60 h 229"/>
                  <a:gd name="T20" fmla="*/ 346 w 430"/>
                  <a:gd name="T21" fmla="*/ 32 h 229"/>
                  <a:gd name="T22" fmla="*/ 326 w 430"/>
                  <a:gd name="T23" fmla="*/ 32 h 229"/>
                  <a:gd name="T24" fmla="*/ 289 w 430"/>
                  <a:gd name="T25" fmla="*/ 53 h 229"/>
                  <a:gd name="T26" fmla="*/ 242 w 430"/>
                  <a:gd name="T27" fmla="*/ 60 h 229"/>
                  <a:gd name="T28" fmla="*/ 242 w 430"/>
                  <a:gd name="T29" fmla="*/ 81 h 229"/>
                  <a:gd name="T30" fmla="*/ 213 w 430"/>
                  <a:gd name="T31" fmla="*/ 69 h 229"/>
                  <a:gd name="T32" fmla="*/ 190 w 430"/>
                  <a:gd name="T33" fmla="*/ 88 h 229"/>
                  <a:gd name="T34" fmla="*/ 181 w 430"/>
                  <a:gd name="T35" fmla="*/ 60 h 229"/>
                  <a:gd name="T36" fmla="*/ 162 w 430"/>
                  <a:gd name="T37" fmla="*/ 49 h 229"/>
                  <a:gd name="T38" fmla="*/ 134 w 430"/>
                  <a:gd name="T39" fmla="*/ 49 h 229"/>
                  <a:gd name="T40" fmla="*/ 121 w 430"/>
                  <a:gd name="T41" fmla="*/ 60 h 229"/>
                  <a:gd name="T42" fmla="*/ 113 w 430"/>
                  <a:gd name="T43" fmla="*/ 49 h 229"/>
                  <a:gd name="T44" fmla="*/ 121 w 430"/>
                  <a:gd name="T45" fmla="*/ 21 h 229"/>
                  <a:gd name="T46" fmla="*/ 162 w 430"/>
                  <a:gd name="T47" fmla="*/ 0 h 229"/>
                  <a:gd name="T48" fmla="*/ 113 w 430"/>
                  <a:gd name="T49" fmla="*/ 9 h 229"/>
                  <a:gd name="T50" fmla="*/ 81 w 430"/>
                  <a:gd name="T51" fmla="*/ 60 h 229"/>
                  <a:gd name="T52" fmla="*/ 0 w 430"/>
                  <a:gd name="T53" fmla="*/ 113 h 229"/>
                  <a:gd name="T54" fmla="*/ 28 w 430"/>
                  <a:gd name="T55" fmla="*/ 132 h 229"/>
                  <a:gd name="T56" fmla="*/ 90 w 430"/>
                  <a:gd name="T57" fmla="*/ 132 h 229"/>
                  <a:gd name="T58" fmla="*/ 121 w 430"/>
                  <a:gd name="T59" fmla="*/ 161 h 229"/>
                  <a:gd name="T60" fmla="*/ 169 w 430"/>
                  <a:gd name="T61" fmla="*/ 161 h 229"/>
                  <a:gd name="T62" fmla="*/ 173 w 430"/>
                  <a:gd name="T63" fmla="*/ 173 h 229"/>
                  <a:gd name="T64" fmla="*/ 194 w 430"/>
                  <a:gd name="T65" fmla="*/ 173 h 229"/>
                  <a:gd name="T66" fmla="*/ 201 w 430"/>
                  <a:gd name="T67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30" h="229">
                    <a:moveTo>
                      <a:pt x="201" y="229"/>
                    </a:moveTo>
                    <a:lnTo>
                      <a:pt x="242" y="169"/>
                    </a:lnTo>
                    <a:lnTo>
                      <a:pt x="262" y="169"/>
                    </a:lnTo>
                    <a:lnTo>
                      <a:pt x="289" y="132"/>
                    </a:lnTo>
                    <a:lnTo>
                      <a:pt x="310" y="132"/>
                    </a:lnTo>
                    <a:lnTo>
                      <a:pt x="335" y="113"/>
                    </a:lnTo>
                    <a:lnTo>
                      <a:pt x="367" y="121"/>
                    </a:lnTo>
                    <a:lnTo>
                      <a:pt x="430" y="109"/>
                    </a:lnTo>
                    <a:lnTo>
                      <a:pt x="399" y="60"/>
                    </a:lnTo>
                    <a:lnTo>
                      <a:pt x="362" y="60"/>
                    </a:lnTo>
                    <a:lnTo>
                      <a:pt x="346" y="32"/>
                    </a:lnTo>
                    <a:lnTo>
                      <a:pt x="326" y="32"/>
                    </a:lnTo>
                    <a:lnTo>
                      <a:pt x="289" y="53"/>
                    </a:lnTo>
                    <a:lnTo>
                      <a:pt x="242" y="60"/>
                    </a:lnTo>
                    <a:lnTo>
                      <a:pt x="242" y="81"/>
                    </a:lnTo>
                    <a:lnTo>
                      <a:pt x="213" y="69"/>
                    </a:lnTo>
                    <a:lnTo>
                      <a:pt x="190" y="88"/>
                    </a:lnTo>
                    <a:lnTo>
                      <a:pt x="181" y="60"/>
                    </a:lnTo>
                    <a:lnTo>
                      <a:pt x="162" y="49"/>
                    </a:lnTo>
                    <a:lnTo>
                      <a:pt x="134" y="49"/>
                    </a:lnTo>
                    <a:lnTo>
                      <a:pt x="121" y="60"/>
                    </a:lnTo>
                    <a:lnTo>
                      <a:pt x="113" y="49"/>
                    </a:lnTo>
                    <a:lnTo>
                      <a:pt x="121" y="21"/>
                    </a:lnTo>
                    <a:lnTo>
                      <a:pt x="162" y="0"/>
                    </a:lnTo>
                    <a:lnTo>
                      <a:pt x="113" y="9"/>
                    </a:lnTo>
                    <a:lnTo>
                      <a:pt x="81" y="60"/>
                    </a:lnTo>
                    <a:lnTo>
                      <a:pt x="0" y="113"/>
                    </a:lnTo>
                    <a:lnTo>
                      <a:pt x="28" y="132"/>
                    </a:lnTo>
                    <a:lnTo>
                      <a:pt x="90" y="132"/>
                    </a:lnTo>
                    <a:lnTo>
                      <a:pt x="121" y="161"/>
                    </a:lnTo>
                    <a:lnTo>
                      <a:pt x="169" y="161"/>
                    </a:lnTo>
                    <a:lnTo>
                      <a:pt x="173" y="173"/>
                    </a:lnTo>
                    <a:lnTo>
                      <a:pt x="194" y="173"/>
                    </a:lnTo>
                    <a:lnTo>
                      <a:pt x="201" y="22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39700" h="1905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4327459" y="1499341"/>
              <a:ext cx="938187" cy="688955"/>
            </a:xfrm>
            <a:custGeom>
              <a:avLst/>
              <a:gdLst>
                <a:gd name="T0" fmla="*/ 17 w 495"/>
                <a:gd name="T1" fmla="*/ 9 h 342"/>
                <a:gd name="T2" fmla="*/ 0 w 495"/>
                <a:gd name="T3" fmla="*/ 342 h 342"/>
                <a:gd name="T4" fmla="*/ 338 w 495"/>
                <a:gd name="T5" fmla="*/ 342 h 342"/>
                <a:gd name="T6" fmla="*/ 495 w 495"/>
                <a:gd name="T7" fmla="*/ 330 h 342"/>
                <a:gd name="T8" fmla="*/ 487 w 495"/>
                <a:gd name="T9" fmla="*/ 198 h 342"/>
                <a:gd name="T10" fmla="*/ 458 w 495"/>
                <a:gd name="T11" fmla="*/ 129 h 342"/>
                <a:gd name="T12" fmla="*/ 434 w 495"/>
                <a:gd name="T13" fmla="*/ 0 h 342"/>
                <a:gd name="T14" fmla="*/ 241 w 495"/>
                <a:gd name="T15" fmla="*/ 9 h 342"/>
                <a:gd name="T16" fmla="*/ 17 w 495"/>
                <a:gd name="T17" fmla="*/ 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342">
                  <a:moveTo>
                    <a:pt x="17" y="9"/>
                  </a:moveTo>
                  <a:lnTo>
                    <a:pt x="0" y="342"/>
                  </a:lnTo>
                  <a:lnTo>
                    <a:pt x="338" y="342"/>
                  </a:lnTo>
                  <a:lnTo>
                    <a:pt x="495" y="330"/>
                  </a:lnTo>
                  <a:lnTo>
                    <a:pt x="487" y="198"/>
                  </a:lnTo>
                  <a:lnTo>
                    <a:pt x="458" y="129"/>
                  </a:lnTo>
                  <a:lnTo>
                    <a:pt x="434" y="0"/>
                  </a:lnTo>
                  <a:lnTo>
                    <a:pt x="241" y="9"/>
                  </a:lnTo>
                  <a:lnTo>
                    <a:pt x="17" y="9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4547316" y="3378859"/>
              <a:ext cx="1089813" cy="630536"/>
            </a:xfrm>
            <a:custGeom>
              <a:avLst/>
              <a:gdLst>
                <a:gd name="T0" fmla="*/ 0 w 575"/>
                <a:gd name="T1" fmla="*/ 13 h 313"/>
                <a:gd name="T2" fmla="*/ 0 w 575"/>
                <a:gd name="T3" fmla="*/ 313 h 313"/>
                <a:gd name="T4" fmla="*/ 383 w 575"/>
                <a:gd name="T5" fmla="*/ 309 h 313"/>
                <a:gd name="T6" fmla="*/ 575 w 575"/>
                <a:gd name="T7" fmla="*/ 294 h 313"/>
                <a:gd name="T8" fmla="*/ 556 w 575"/>
                <a:gd name="T9" fmla="*/ 80 h 313"/>
                <a:gd name="T10" fmla="*/ 531 w 575"/>
                <a:gd name="T11" fmla="*/ 45 h 313"/>
                <a:gd name="T12" fmla="*/ 524 w 575"/>
                <a:gd name="T13" fmla="*/ 16 h 313"/>
                <a:gd name="T14" fmla="*/ 503 w 575"/>
                <a:gd name="T15" fmla="*/ 16 h 313"/>
                <a:gd name="T16" fmla="*/ 496 w 575"/>
                <a:gd name="T17" fmla="*/ 0 h 313"/>
                <a:gd name="T18" fmla="*/ 0 w 575"/>
                <a:gd name="T19" fmla="*/ 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5" h="313">
                  <a:moveTo>
                    <a:pt x="0" y="13"/>
                  </a:moveTo>
                  <a:lnTo>
                    <a:pt x="0" y="313"/>
                  </a:lnTo>
                  <a:lnTo>
                    <a:pt x="383" y="309"/>
                  </a:lnTo>
                  <a:lnTo>
                    <a:pt x="575" y="294"/>
                  </a:lnTo>
                  <a:lnTo>
                    <a:pt x="556" y="80"/>
                  </a:lnTo>
                  <a:lnTo>
                    <a:pt x="531" y="45"/>
                  </a:lnTo>
                  <a:lnTo>
                    <a:pt x="524" y="16"/>
                  </a:lnTo>
                  <a:lnTo>
                    <a:pt x="503" y="16"/>
                  </a:lnTo>
                  <a:lnTo>
                    <a:pt x="49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7367564" y="4051698"/>
              <a:ext cx="746760" cy="614420"/>
            </a:xfrm>
            <a:custGeom>
              <a:avLst/>
              <a:gdLst>
                <a:gd name="T0" fmla="*/ 394 w 394"/>
                <a:gd name="T1" fmla="*/ 56 h 305"/>
                <a:gd name="T2" fmla="*/ 285 w 394"/>
                <a:gd name="T3" fmla="*/ 0 h 305"/>
                <a:gd name="T4" fmla="*/ 201 w 394"/>
                <a:gd name="T5" fmla="*/ 16 h 305"/>
                <a:gd name="T6" fmla="*/ 181 w 394"/>
                <a:gd name="T7" fmla="*/ 7 h 305"/>
                <a:gd name="T8" fmla="*/ 157 w 394"/>
                <a:gd name="T9" fmla="*/ 12 h 305"/>
                <a:gd name="T10" fmla="*/ 137 w 394"/>
                <a:gd name="T11" fmla="*/ 7 h 305"/>
                <a:gd name="T12" fmla="*/ 28 w 394"/>
                <a:gd name="T13" fmla="*/ 32 h 305"/>
                <a:gd name="T14" fmla="*/ 20 w 394"/>
                <a:gd name="T15" fmla="*/ 44 h 305"/>
                <a:gd name="T16" fmla="*/ 8 w 394"/>
                <a:gd name="T17" fmla="*/ 48 h 305"/>
                <a:gd name="T18" fmla="*/ 0 w 394"/>
                <a:gd name="T19" fmla="*/ 72 h 305"/>
                <a:gd name="T20" fmla="*/ 44 w 394"/>
                <a:gd name="T21" fmla="*/ 113 h 305"/>
                <a:gd name="T22" fmla="*/ 56 w 394"/>
                <a:gd name="T23" fmla="*/ 141 h 305"/>
                <a:gd name="T24" fmla="*/ 153 w 394"/>
                <a:gd name="T25" fmla="*/ 213 h 305"/>
                <a:gd name="T26" fmla="*/ 217 w 394"/>
                <a:gd name="T27" fmla="*/ 289 h 305"/>
                <a:gd name="T28" fmla="*/ 241 w 394"/>
                <a:gd name="T29" fmla="*/ 305 h 305"/>
                <a:gd name="T30" fmla="*/ 233 w 394"/>
                <a:gd name="T31" fmla="*/ 261 h 305"/>
                <a:gd name="T32" fmla="*/ 257 w 394"/>
                <a:gd name="T33" fmla="*/ 281 h 305"/>
                <a:gd name="T34" fmla="*/ 266 w 394"/>
                <a:gd name="T35" fmla="*/ 273 h 305"/>
                <a:gd name="T36" fmla="*/ 261 w 394"/>
                <a:gd name="T37" fmla="*/ 258 h 305"/>
                <a:gd name="T38" fmla="*/ 285 w 394"/>
                <a:gd name="T39" fmla="*/ 258 h 305"/>
                <a:gd name="T40" fmla="*/ 342 w 394"/>
                <a:gd name="T41" fmla="*/ 193 h 305"/>
                <a:gd name="T42" fmla="*/ 394 w 394"/>
                <a:gd name="T43" fmla="*/ 56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4" h="305">
                  <a:moveTo>
                    <a:pt x="394" y="56"/>
                  </a:moveTo>
                  <a:lnTo>
                    <a:pt x="285" y="0"/>
                  </a:lnTo>
                  <a:lnTo>
                    <a:pt x="201" y="16"/>
                  </a:lnTo>
                  <a:lnTo>
                    <a:pt x="181" y="7"/>
                  </a:lnTo>
                  <a:lnTo>
                    <a:pt x="157" y="12"/>
                  </a:lnTo>
                  <a:lnTo>
                    <a:pt x="137" y="7"/>
                  </a:lnTo>
                  <a:lnTo>
                    <a:pt x="28" y="32"/>
                  </a:lnTo>
                  <a:lnTo>
                    <a:pt x="20" y="44"/>
                  </a:lnTo>
                  <a:lnTo>
                    <a:pt x="8" y="48"/>
                  </a:lnTo>
                  <a:lnTo>
                    <a:pt x="0" y="72"/>
                  </a:lnTo>
                  <a:lnTo>
                    <a:pt x="44" y="113"/>
                  </a:lnTo>
                  <a:lnTo>
                    <a:pt x="56" y="141"/>
                  </a:lnTo>
                  <a:lnTo>
                    <a:pt x="153" y="213"/>
                  </a:lnTo>
                  <a:lnTo>
                    <a:pt x="217" y="289"/>
                  </a:lnTo>
                  <a:lnTo>
                    <a:pt x="241" y="305"/>
                  </a:lnTo>
                  <a:lnTo>
                    <a:pt x="233" y="261"/>
                  </a:lnTo>
                  <a:lnTo>
                    <a:pt x="257" y="281"/>
                  </a:lnTo>
                  <a:lnTo>
                    <a:pt x="266" y="273"/>
                  </a:lnTo>
                  <a:lnTo>
                    <a:pt x="261" y="258"/>
                  </a:lnTo>
                  <a:lnTo>
                    <a:pt x="285" y="258"/>
                  </a:lnTo>
                  <a:lnTo>
                    <a:pt x="342" y="193"/>
                  </a:lnTo>
                  <a:lnTo>
                    <a:pt x="394" y="56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7185613" y="3564192"/>
              <a:ext cx="1264183" cy="626507"/>
            </a:xfrm>
            <a:custGeom>
              <a:avLst/>
              <a:gdLst>
                <a:gd name="T0" fmla="*/ 192 w 667"/>
                <a:gd name="T1" fmla="*/ 105 h 311"/>
                <a:gd name="T2" fmla="*/ 627 w 667"/>
                <a:gd name="T3" fmla="*/ 0 h 311"/>
                <a:gd name="T4" fmla="*/ 639 w 667"/>
                <a:gd name="T5" fmla="*/ 41 h 311"/>
                <a:gd name="T6" fmla="*/ 611 w 667"/>
                <a:gd name="T7" fmla="*/ 45 h 311"/>
                <a:gd name="T8" fmla="*/ 590 w 667"/>
                <a:gd name="T9" fmla="*/ 69 h 311"/>
                <a:gd name="T10" fmla="*/ 566 w 667"/>
                <a:gd name="T11" fmla="*/ 53 h 311"/>
                <a:gd name="T12" fmla="*/ 579 w 667"/>
                <a:gd name="T13" fmla="*/ 73 h 311"/>
                <a:gd name="T14" fmla="*/ 579 w 667"/>
                <a:gd name="T15" fmla="*/ 89 h 311"/>
                <a:gd name="T16" fmla="*/ 590 w 667"/>
                <a:gd name="T17" fmla="*/ 73 h 311"/>
                <a:gd name="T18" fmla="*/ 630 w 667"/>
                <a:gd name="T19" fmla="*/ 60 h 311"/>
                <a:gd name="T20" fmla="*/ 642 w 667"/>
                <a:gd name="T21" fmla="*/ 76 h 311"/>
                <a:gd name="T22" fmla="*/ 642 w 667"/>
                <a:gd name="T23" fmla="*/ 57 h 311"/>
                <a:gd name="T24" fmla="*/ 662 w 667"/>
                <a:gd name="T25" fmla="*/ 60 h 311"/>
                <a:gd name="T26" fmla="*/ 667 w 667"/>
                <a:gd name="T27" fmla="*/ 89 h 311"/>
                <a:gd name="T28" fmla="*/ 642 w 667"/>
                <a:gd name="T29" fmla="*/ 125 h 311"/>
                <a:gd name="T30" fmla="*/ 611 w 667"/>
                <a:gd name="T31" fmla="*/ 125 h 311"/>
                <a:gd name="T32" fmla="*/ 590 w 667"/>
                <a:gd name="T33" fmla="*/ 138 h 311"/>
                <a:gd name="T34" fmla="*/ 607 w 667"/>
                <a:gd name="T35" fmla="*/ 154 h 311"/>
                <a:gd name="T36" fmla="*/ 590 w 667"/>
                <a:gd name="T37" fmla="*/ 177 h 311"/>
                <a:gd name="T38" fmla="*/ 639 w 667"/>
                <a:gd name="T39" fmla="*/ 161 h 311"/>
                <a:gd name="T40" fmla="*/ 634 w 667"/>
                <a:gd name="T41" fmla="*/ 182 h 311"/>
                <a:gd name="T42" fmla="*/ 598 w 667"/>
                <a:gd name="T43" fmla="*/ 217 h 311"/>
                <a:gd name="T44" fmla="*/ 550 w 667"/>
                <a:gd name="T45" fmla="*/ 238 h 311"/>
                <a:gd name="T46" fmla="*/ 538 w 667"/>
                <a:gd name="T47" fmla="*/ 293 h 311"/>
                <a:gd name="T48" fmla="*/ 490 w 667"/>
                <a:gd name="T49" fmla="*/ 298 h 311"/>
                <a:gd name="T50" fmla="*/ 381 w 667"/>
                <a:gd name="T51" fmla="*/ 242 h 311"/>
                <a:gd name="T52" fmla="*/ 297 w 667"/>
                <a:gd name="T53" fmla="*/ 258 h 311"/>
                <a:gd name="T54" fmla="*/ 277 w 667"/>
                <a:gd name="T55" fmla="*/ 249 h 311"/>
                <a:gd name="T56" fmla="*/ 253 w 667"/>
                <a:gd name="T57" fmla="*/ 254 h 311"/>
                <a:gd name="T58" fmla="*/ 233 w 667"/>
                <a:gd name="T59" fmla="*/ 249 h 311"/>
                <a:gd name="T60" fmla="*/ 124 w 667"/>
                <a:gd name="T61" fmla="*/ 274 h 311"/>
                <a:gd name="T62" fmla="*/ 116 w 667"/>
                <a:gd name="T63" fmla="*/ 286 h 311"/>
                <a:gd name="T64" fmla="*/ 104 w 667"/>
                <a:gd name="T65" fmla="*/ 290 h 311"/>
                <a:gd name="T66" fmla="*/ 0 w 667"/>
                <a:gd name="T67" fmla="*/ 311 h 311"/>
                <a:gd name="T68" fmla="*/ 0 w 667"/>
                <a:gd name="T69" fmla="*/ 282 h 311"/>
                <a:gd name="T70" fmla="*/ 32 w 667"/>
                <a:gd name="T71" fmla="*/ 274 h 311"/>
                <a:gd name="T72" fmla="*/ 32 w 667"/>
                <a:gd name="T73" fmla="*/ 254 h 311"/>
                <a:gd name="T74" fmla="*/ 60 w 667"/>
                <a:gd name="T75" fmla="*/ 242 h 311"/>
                <a:gd name="T76" fmla="*/ 92 w 667"/>
                <a:gd name="T77" fmla="*/ 217 h 311"/>
                <a:gd name="T78" fmla="*/ 96 w 667"/>
                <a:gd name="T79" fmla="*/ 198 h 311"/>
                <a:gd name="T80" fmla="*/ 108 w 667"/>
                <a:gd name="T81" fmla="*/ 173 h 311"/>
                <a:gd name="T82" fmla="*/ 132 w 667"/>
                <a:gd name="T83" fmla="*/ 166 h 311"/>
                <a:gd name="T84" fmla="*/ 140 w 667"/>
                <a:gd name="T85" fmla="*/ 166 h 311"/>
                <a:gd name="T86" fmla="*/ 156 w 667"/>
                <a:gd name="T87" fmla="*/ 157 h 311"/>
                <a:gd name="T88" fmla="*/ 152 w 667"/>
                <a:gd name="T89" fmla="*/ 145 h 311"/>
                <a:gd name="T90" fmla="*/ 180 w 667"/>
                <a:gd name="T91" fmla="*/ 133 h 311"/>
                <a:gd name="T92" fmla="*/ 192 w 667"/>
                <a:gd name="T93" fmla="*/ 10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67" h="311">
                  <a:moveTo>
                    <a:pt x="192" y="105"/>
                  </a:moveTo>
                  <a:lnTo>
                    <a:pt x="627" y="0"/>
                  </a:lnTo>
                  <a:lnTo>
                    <a:pt x="639" y="41"/>
                  </a:lnTo>
                  <a:lnTo>
                    <a:pt x="611" y="45"/>
                  </a:lnTo>
                  <a:lnTo>
                    <a:pt x="590" y="69"/>
                  </a:lnTo>
                  <a:lnTo>
                    <a:pt x="566" y="53"/>
                  </a:lnTo>
                  <a:lnTo>
                    <a:pt x="579" y="73"/>
                  </a:lnTo>
                  <a:lnTo>
                    <a:pt x="579" y="89"/>
                  </a:lnTo>
                  <a:lnTo>
                    <a:pt x="590" y="73"/>
                  </a:lnTo>
                  <a:lnTo>
                    <a:pt x="630" y="60"/>
                  </a:lnTo>
                  <a:lnTo>
                    <a:pt x="642" y="76"/>
                  </a:lnTo>
                  <a:lnTo>
                    <a:pt x="642" y="57"/>
                  </a:lnTo>
                  <a:lnTo>
                    <a:pt x="662" y="60"/>
                  </a:lnTo>
                  <a:lnTo>
                    <a:pt x="667" y="89"/>
                  </a:lnTo>
                  <a:lnTo>
                    <a:pt x="642" y="125"/>
                  </a:lnTo>
                  <a:lnTo>
                    <a:pt x="611" y="125"/>
                  </a:lnTo>
                  <a:lnTo>
                    <a:pt x="590" y="138"/>
                  </a:lnTo>
                  <a:lnTo>
                    <a:pt x="607" y="154"/>
                  </a:lnTo>
                  <a:lnTo>
                    <a:pt x="590" y="177"/>
                  </a:lnTo>
                  <a:lnTo>
                    <a:pt x="639" y="161"/>
                  </a:lnTo>
                  <a:lnTo>
                    <a:pt x="634" y="182"/>
                  </a:lnTo>
                  <a:lnTo>
                    <a:pt x="598" y="217"/>
                  </a:lnTo>
                  <a:lnTo>
                    <a:pt x="550" y="238"/>
                  </a:lnTo>
                  <a:lnTo>
                    <a:pt x="538" y="293"/>
                  </a:lnTo>
                  <a:lnTo>
                    <a:pt x="490" y="298"/>
                  </a:lnTo>
                  <a:lnTo>
                    <a:pt x="381" y="242"/>
                  </a:lnTo>
                  <a:lnTo>
                    <a:pt x="297" y="258"/>
                  </a:lnTo>
                  <a:lnTo>
                    <a:pt x="277" y="249"/>
                  </a:lnTo>
                  <a:lnTo>
                    <a:pt x="253" y="254"/>
                  </a:lnTo>
                  <a:lnTo>
                    <a:pt x="233" y="249"/>
                  </a:lnTo>
                  <a:lnTo>
                    <a:pt x="124" y="274"/>
                  </a:lnTo>
                  <a:lnTo>
                    <a:pt x="116" y="286"/>
                  </a:lnTo>
                  <a:lnTo>
                    <a:pt x="104" y="290"/>
                  </a:lnTo>
                  <a:lnTo>
                    <a:pt x="0" y="311"/>
                  </a:lnTo>
                  <a:lnTo>
                    <a:pt x="0" y="282"/>
                  </a:lnTo>
                  <a:lnTo>
                    <a:pt x="32" y="274"/>
                  </a:lnTo>
                  <a:lnTo>
                    <a:pt x="32" y="254"/>
                  </a:lnTo>
                  <a:lnTo>
                    <a:pt x="60" y="242"/>
                  </a:lnTo>
                  <a:lnTo>
                    <a:pt x="92" y="217"/>
                  </a:lnTo>
                  <a:lnTo>
                    <a:pt x="96" y="198"/>
                  </a:lnTo>
                  <a:lnTo>
                    <a:pt x="108" y="173"/>
                  </a:lnTo>
                  <a:lnTo>
                    <a:pt x="132" y="166"/>
                  </a:lnTo>
                  <a:lnTo>
                    <a:pt x="140" y="166"/>
                  </a:lnTo>
                  <a:lnTo>
                    <a:pt x="156" y="157"/>
                  </a:lnTo>
                  <a:lnTo>
                    <a:pt x="152" y="145"/>
                  </a:lnTo>
                  <a:lnTo>
                    <a:pt x="180" y="133"/>
                  </a:lnTo>
                  <a:lnTo>
                    <a:pt x="192" y="105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6643549" y="4212857"/>
              <a:ext cx="562912" cy="906520"/>
            </a:xfrm>
            <a:custGeom>
              <a:avLst/>
              <a:gdLst>
                <a:gd name="T0" fmla="*/ 12 w 297"/>
                <a:gd name="T1" fmla="*/ 450 h 450"/>
                <a:gd name="T2" fmla="*/ 0 w 297"/>
                <a:gd name="T3" fmla="*/ 342 h 450"/>
                <a:gd name="T4" fmla="*/ 0 w 297"/>
                <a:gd name="T5" fmla="*/ 33 h 450"/>
                <a:gd name="T6" fmla="*/ 196 w 297"/>
                <a:gd name="T7" fmla="*/ 0 h 450"/>
                <a:gd name="T8" fmla="*/ 281 w 297"/>
                <a:gd name="T9" fmla="*/ 285 h 450"/>
                <a:gd name="T10" fmla="*/ 277 w 297"/>
                <a:gd name="T11" fmla="*/ 326 h 450"/>
                <a:gd name="T12" fmla="*/ 277 w 297"/>
                <a:gd name="T13" fmla="*/ 370 h 450"/>
                <a:gd name="T14" fmla="*/ 297 w 297"/>
                <a:gd name="T15" fmla="*/ 402 h 450"/>
                <a:gd name="T16" fmla="*/ 12 w 297"/>
                <a:gd name="T17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" h="450">
                  <a:moveTo>
                    <a:pt x="12" y="450"/>
                  </a:moveTo>
                  <a:lnTo>
                    <a:pt x="0" y="342"/>
                  </a:lnTo>
                  <a:lnTo>
                    <a:pt x="0" y="33"/>
                  </a:lnTo>
                  <a:lnTo>
                    <a:pt x="196" y="0"/>
                  </a:lnTo>
                  <a:lnTo>
                    <a:pt x="281" y="285"/>
                  </a:lnTo>
                  <a:lnTo>
                    <a:pt x="277" y="326"/>
                  </a:lnTo>
                  <a:lnTo>
                    <a:pt x="277" y="370"/>
                  </a:lnTo>
                  <a:lnTo>
                    <a:pt x="297" y="402"/>
                  </a:lnTo>
                  <a:lnTo>
                    <a:pt x="12" y="45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6171612" y="4279336"/>
              <a:ext cx="509844" cy="1009260"/>
            </a:xfrm>
            <a:custGeom>
              <a:avLst/>
              <a:gdLst>
                <a:gd name="T0" fmla="*/ 29 w 269"/>
                <a:gd name="T1" fmla="*/ 240 h 501"/>
                <a:gd name="T2" fmla="*/ 48 w 269"/>
                <a:gd name="T3" fmla="*/ 305 h 501"/>
                <a:gd name="T4" fmla="*/ 0 w 269"/>
                <a:gd name="T5" fmla="*/ 422 h 501"/>
                <a:gd name="T6" fmla="*/ 8 w 269"/>
                <a:gd name="T7" fmla="*/ 441 h 501"/>
                <a:gd name="T8" fmla="*/ 152 w 269"/>
                <a:gd name="T9" fmla="*/ 429 h 501"/>
                <a:gd name="T10" fmla="*/ 161 w 269"/>
                <a:gd name="T11" fmla="*/ 438 h 501"/>
                <a:gd name="T12" fmla="*/ 152 w 269"/>
                <a:gd name="T13" fmla="*/ 454 h 501"/>
                <a:gd name="T14" fmla="*/ 168 w 269"/>
                <a:gd name="T15" fmla="*/ 501 h 501"/>
                <a:gd name="T16" fmla="*/ 233 w 269"/>
                <a:gd name="T17" fmla="*/ 469 h 501"/>
                <a:gd name="T18" fmla="*/ 269 w 269"/>
                <a:gd name="T19" fmla="*/ 469 h 501"/>
                <a:gd name="T20" fmla="*/ 261 w 269"/>
                <a:gd name="T21" fmla="*/ 417 h 501"/>
                <a:gd name="T22" fmla="*/ 249 w 269"/>
                <a:gd name="T23" fmla="*/ 309 h 501"/>
                <a:gd name="T24" fmla="*/ 249 w 269"/>
                <a:gd name="T25" fmla="*/ 0 h 501"/>
                <a:gd name="T26" fmla="*/ 80 w 269"/>
                <a:gd name="T27" fmla="*/ 23 h 501"/>
                <a:gd name="T28" fmla="*/ 20 w 269"/>
                <a:gd name="T29" fmla="*/ 132 h 501"/>
                <a:gd name="T30" fmla="*/ 20 w 269"/>
                <a:gd name="T31" fmla="*/ 189 h 501"/>
                <a:gd name="T32" fmla="*/ 32 w 269"/>
                <a:gd name="T33" fmla="*/ 196 h 501"/>
                <a:gd name="T34" fmla="*/ 29 w 269"/>
                <a:gd name="T35" fmla="*/ 24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501">
                  <a:moveTo>
                    <a:pt x="29" y="240"/>
                  </a:moveTo>
                  <a:lnTo>
                    <a:pt x="48" y="305"/>
                  </a:lnTo>
                  <a:lnTo>
                    <a:pt x="0" y="422"/>
                  </a:lnTo>
                  <a:lnTo>
                    <a:pt x="8" y="441"/>
                  </a:lnTo>
                  <a:lnTo>
                    <a:pt x="152" y="429"/>
                  </a:lnTo>
                  <a:lnTo>
                    <a:pt x="161" y="438"/>
                  </a:lnTo>
                  <a:lnTo>
                    <a:pt x="152" y="454"/>
                  </a:lnTo>
                  <a:lnTo>
                    <a:pt x="168" y="501"/>
                  </a:lnTo>
                  <a:lnTo>
                    <a:pt x="233" y="469"/>
                  </a:lnTo>
                  <a:lnTo>
                    <a:pt x="269" y="469"/>
                  </a:lnTo>
                  <a:lnTo>
                    <a:pt x="261" y="417"/>
                  </a:lnTo>
                  <a:lnTo>
                    <a:pt x="249" y="309"/>
                  </a:lnTo>
                  <a:lnTo>
                    <a:pt x="249" y="0"/>
                  </a:lnTo>
                  <a:lnTo>
                    <a:pt x="80" y="23"/>
                  </a:lnTo>
                  <a:lnTo>
                    <a:pt x="20" y="132"/>
                  </a:lnTo>
                  <a:lnTo>
                    <a:pt x="20" y="189"/>
                  </a:lnTo>
                  <a:lnTo>
                    <a:pt x="32" y="196"/>
                  </a:lnTo>
                  <a:lnTo>
                    <a:pt x="29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5767907" y="4762814"/>
              <a:ext cx="845316" cy="777593"/>
            </a:xfrm>
            <a:custGeom>
              <a:avLst/>
              <a:gdLst>
                <a:gd name="T0" fmla="*/ 0 w 446"/>
                <a:gd name="T1" fmla="*/ 28 h 386"/>
                <a:gd name="T2" fmla="*/ 242 w 446"/>
                <a:gd name="T3" fmla="*/ 0 h 386"/>
                <a:gd name="T4" fmla="*/ 261 w 446"/>
                <a:gd name="T5" fmla="*/ 65 h 386"/>
                <a:gd name="T6" fmla="*/ 213 w 446"/>
                <a:gd name="T7" fmla="*/ 182 h 386"/>
                <a:gd name="T8" fmla="*/ 221 w 446"/>
                <a:gd name="T9" fmla="*/ 201 h 386"/>
                <a:gd name="T10" fmla="*/ 365 w 446"/>
                <a:gd name="T11" fmla="*/ 189 h 386"/>
                <a:gd name="T12" fmla="*/ 374 w 446"/>
                <a:gd name="T13" fmla="*/ 198 h 386"/>
                <a:gd name="T14" fmla="*/ 365 w 446"/>
                <a:gd name="T15" fmla="*/ 214 h 386"/>
                <a:gd name="T16" fmla="*/ 381 w 446"/>
                <a:gd name="T17" fmla="*/ 261 h 386"/>
                <a:gd name="T18" fmla="*/ 374 w 446"/>
                <a:gd name="T19" fmla="*/ 277 h 386"/>
                <a:gd name="T20" fmla="*/ 381 w 446"/>
                <a:gd name="T21" fmla="*/ 290 h 386"/>
                <a:gd name="T22" fmla="*/ 406 w 446"/>
                <a:gd name="T23" fmla="*/ 282 h 386"/>
                <a:gd name="T24" fmla="*/ 414 w 446"/>
                <a:gd name="T25" fmla="*/ 302 h 386"/>
                <a:gd name="T26" fmla="*/ 406 w 446"/>
                <a:gd name="T27" fmla="*/ 339 h 386"/>
                <a:gd name="T28" fmla="*/ 446 w 446"/>
                <a:gd name="T29" fmla="*/ 358 h 386"/>
                <a:gd name="T30" fmla="*/ 422 w 446"/>
                <a:gd name="T31" fmla="*/ 386 h 386"/>
                <a:gd name="T32" fmla="*/ 422 w 446"/>
                <a:gd name="T33" fmla="*/ 367 h 386"/>
                <a:gd name="T34" fmla="*/ 381 w 446"/>
                <a:gd name="T35" fmla="*/ 362 h 386"/>
                <a:gd name="T36" fmla="*/ 365 w 446"/>
                <a:gd name="T37" fmla="*/ 342 h 386"/>
                <a:gd name="T38" fmla="*/ 362 w 446"/>
                <a:gd name="T39" fmla="*/ 367 h 386"/>
                <a:gd name="T40" fmla="*/ 325 w 446"/>
                <a:gd name="T41" fmla="*/ 383 h 386"/>
                <a:gd name="T42" fmla="*/ 265 w 446"/>
                <a:gd name="T43" fmla="*/ 367 h 386"/>
                <a:gd name="T44" fmla="*/ 281 w 446"/>
                <a:gd name="T45" fmla="*/ 358 h 386"/>
                <a:gd name="T46" fmla="*/ 233 w 446"/>
                <a:gd name="T47" fmla="*/ 342 h 386"/>
                <a:gd name="T48" fmla="*/ 205 w 446"/>
                <a:gd name="T49" fmla="*/ 321 h 386"/>
                <a:gd name="T50" fmla="*/ 192 w 446"/>
                <a:gd name="T51" fmla="*/ 330 h 386"/>
                <a:gd name="T52" fmla="*/ 192 w 446"/>
                <a:gd name="T53" fmla="*/ 342 h 386"/>
                <a:gd name="T54" fmla="*/ 129 w 446"/>
                <a:gd name="T55" fmla="*/ 342 h 386"/>
                <a:gd name="T56" fmla="*/ 80 w 446"/>
                <a:gd name="T57" fmla="*/ 326 h 386"/>
                <a:gd name="T58" fmla="*/ 40 w 446"/>
                <a:gd name="T59" fmla="*/ 330 h 386"/>
                <a:gd name="T60" fmla="*/ 40 w 446"/>
                <a:gd name="T61" fmla="*/ 277 h 386"/>
                <a:gd name="T62" fmla="*/ 60 w 446"/>
                <a:gd name="T63" fmla="*/ 226 h 386"/>
                <a:gd name="T64" fmla="*/ 32 w 446"/>
                <a:gd name="T65" fmla="*/ 173 h 386"/>
                <a:gd name="T66" fmla="*/ 20 w 446"/>
                <a:gd name="T67" fmla="*/ 133 h 386"/>
                <a:gd name="T68" fmla="*/ 7 w 446"/>
                <a:gd name="T69" fmla="*/ 113 h 386"/>
                <a:gd name="T70" fmla="*/ 0 w 446"/>
                <a:gd name="T71" fmla="*/ 2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6" h="386">
                  <a:moveTo>
                    <a:pt x="0" y="28"/>
                  </a:moveTo>
                  <a:lnTo>
                    <a:pt x="242" y="0"/>
                  </a:lnTo>
                  <a:lnTo>
                    <a:pt x="261" y="65"/>
                  </a:lnTo>
                  <a:lnTo>
                    <a:pt x="213" y="182"/>
                  </a:lnTo>
                  <a:lnTo>
                    <a:pt x="221" y="201"/>
                  </a:lnTo>
                  <a:lnTo>
                    <a:pt x="365" y="189"/>
                  </a:lnTo>
                  <a:lnTo>
                    <a:pt x="374" y="198"/>
                  </a:lnTo>
                  <a:lnTo>
                    <a:pt x="365" y="214"/>
                  </a:lnTo>
                  <a:lnTo>
                    <a:pt x="381" y="261"/>
                  </a:lnTo>
                  <a:lnTo>
                    <a:pt x="374" y="277"/>
                  </a:lnTo>
                  <a:lnTo>
                    <a:pt x="381" y="290"/>
                  </a:lnTo>
                  <a:lnTo>
                    <a:pt x="406" y="282"/>
                  </a:lnTo>
                  <a:lnTo>
                    <a:pt x="414" y="302"/>
                  </a:lnTo>
                  <a:lnTo>
                    <a:pt x="406" y="339"/>
                  </a:lnTo>
                  <a:lnTo>
                    <a:pt x="446" y="358"/>
                  </a:lnTo>
                  <a:lnTo>
                    <a:pt x="422" y="386"/>
                  </a:lnTo>
                  <a:lnTo>
                    <a:pt x="422" y="367"/>
                  </a:lnTo>
                  <a:lnTo>
                    <a:pt x="381" y="362"/>
                  </a:lnTo>
                  <a:lnTo>
                    <a:pt x="365" y="342"/>
                  </a:lnTo>
                  <a:lnTo>
                    <a:pt x="362" y="367"/>
                  </a:lnTo>
                  <a:lnTo>
                    <a:pt x="325" y="383"/>
                  </a:lnTo>
                  <a:lnTo>
                    <a:pt x="265" y="367"/>
                  </a:lnTo>
                  <a:lnTo>
                    <a:pt x="281" y="358"/>
                  </a:lnTo>
                  <a:lnTo>
                    <a:pt x="233" y="342"/>
                  </a:lnTo>
                  <a:lnTo>
                    <a:pt x="205" y="321"/>
                  </a:lnTo>
                  <a:lnTo>
                    <a:pt x="192" y="330"/>
                  </a:lnTo>
                  <a:lnTo>
                    <a:pt x="192" y="342"/>
                  </a:lnTo>
                  <a:lnTo>
                    <a:pt x="129" y="342"/>
                  </a:lnTo>
                  <a:lnTo>
                    <a:pt x="80" y="326"/>
                  </a:lnTo>
                  <a:lnTo>
                    <a:pt x="40" y="330"/>
                  </a:lnTo>
                  <a:lnTo>
                    <a:pt x="40" y="277"/>
                  </a:lnTo>
                  <a:lnTo>
                    <a:pt x="60" y="226"/>
                  </a:lnTo>
                  <a:lnTo>
                    <a:pt x="32" y="173"/>
                  </a:lnTo>
                  <a:lnTo>
                    <a:pt x="20" y="133"/>
                  </a:lnTo>
                  <a:lnTo>
                    <a:pt x="7" y="113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6" name="Freeform 23"/>
            <p:cNvSpPr>
              <a:spLocks/>
            </p:cNvSpPr>
            <p:nvPr/>
          </p:nvSpPr>
          <p:spPr bwMode="auto">
            <a:xfrm>
              <a:off x="5654189" y="4009395"/>
              <a:ext cx="722120" cy="809825"/>
            </a:xfrm>
            <a:custGeom>
              <a:avLst/>
              <a:gdLst>
                <a:gd name="T0" fmla="*/ 12 w 381"/>
                <a:gd name="T1" fmla="*/ 314 h 402"/>
                <a:gd name="T2" fmla="*/ 12 w 381"/>
                <a:gd name="T3" fmla="*/ 141 h 402"/>
                <a:gd name="T4" fmla="*/ 0 w 381"/>
                <a:gd name="T5" fmla="*/ 28 h 402"/>
                <a:gd name="T6" fmla="*/ 148 w 381"/>
                <a:gd name="T7" fmla="*/ 21 h 402"/>
                <a:gd name="T8" fmla="*/ 353 w 381"/>
                <a:gd name="T9" fmla="*/ 0 h 402"/>
                <a:gd name="T10" fmla="*/ 341 w 381"/>
                <a:gd name="T11" fmla="*/ 44 h 402"/>
                <a:gd name="T12" fmla="*/ 381 w 381"/>
                <a:gd name="T13" fmla="*/ 44 h 402"/>
                <a:gd name="T14" fmla="*/ 374 w 381"/>
                <a:gd name="T15" fmla="*/ 113 h 402"/>
                <a:gd name="T16" fmla="*/ 353 w 381"/>
                <a:gd name="T17" fmla="*/ 129 h 402"/>
                <a:gd name="T18" fmla="*/ 365 w 381"/>
                <a:gd name="T19" fmla="*/ 129 h 402"/>
                <a:gd name="T20" fmla="*/ 353 w 381"/>
                <a:gd name="T21" fmla="*/ 157 h 402"/>
                <a:gd name="T22" fmla="*/ 293 w 381"/>
                <a:gd name="T23" fmla="*/ 266 h 402"/>
                <a:gd name="T24" fmla="*/ 293 w 381"/>
                <a:gd name="T25" fmla="*/ 323 h 402"/>
                <a:gd name="T26" fmla="*/ 305 w 381"/>
                <a:gd name="T27" fmla="*/ 330 h 402"/>
                <a:gd name="T28" fmla="*/ 302 w 381"/>
                <a:gd name="T29" fmla="*/ 374 h 402"/>
                <a:gd name="T30" fmla="*/ 60 w 381"/>
                <a:gd name="T31" fmla="*/ 402 h 402"/>
                <a:gd name="T32" fmla="*/ 51 w 381"/>
                <a:gd name="T33" fmla="*/ 339 h 402"/>
                <a:gd name="T34" fmla="*/ 12 w 381"/>
                <a:gd name="T35" fmla="*/ 314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1" h="402">
                  <a:moveTo>
                    <a:pt x="12" y="314"/>
                  </a:moveTo>
                  <a:lnTo>
                    <a:pt x="12" y="141"/>
                  </a:lnTo>
                  <a:lnTo>
                    <a:pt x="0" y="28"/>
                  </a:lnTo>
                  <a:lnTo>
                    <a:pt x="148" y="21"/>
                  </a:lnTo>
                  <a:lnTo>
                    <a:pt x="353" y="0"/>
                  </a:lnTo>
                  <a:lnTo>
                    <a:pt x="341" y="44"/>
                  </a:lnTo>
                  <a:lnTo>
                    <a:pt x="381" y="44"/>
                  </a:lnTo>
                  <a:lnTo>
                    <a:pt x="374" y="113"/>
                  </a:lnTo>
                  <a:lnTo>
                    <a:pt x="353" y="129"/>
                  </a:lnTo>
                  <a:lnTo>
                    <a:pt x="365" y="129"/>
                  </a:lnTo>
                  <a:lnTo>
                    <a:pt x="353" y="157"/>
                  </a:lnTo>
                  <a:lnTo>
                    <a:pt x="293" y="266"/>
                  </a:lnTo>
                  <a:lnTo>
                    <a:pt x="293" y="323"/>
                  </a:lnTo>
                  <a:lnTo>
                    <a:pt x="305" y="330"/>
                  </a:lnTo>
                  <a:lnTo>
                    <a:pt x="302" y="374"/>
                  </a:lnTo>
                  <a:lnTo>
                    <a:pt x="60" y="402"/>
                  </a:lnTo>
                  <a:lnTo>
                    <a:pt x="51" y="339"/>
                  </a:lnTo>
                  <a:lnTo>
                    <a:pt x="12" y="31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3406329" y="3952989"/>
              <a:ext cx="989361" cy="1190564"/>
            </a:xfrm>
            <a:custGeom>
              <a:avLst/>
              <a:gdLst>
                <a:gd name="T0" fmla="*/ 0 w 522"/>
                <a:gd name="T1" fmla="*/ 591 h 591"/>
                <a:gd name="T2" fmla="*/ 68 w 522"/>
                <a:gd name="T3" fmla="*/ 591 h 591"/>
                <a:gd name="T4" fmla="*/ 80 w 522"/>
                <a:gd name="T5" fmla="*/ 552 h 591"/>
                <a:gd name="T6" fmla="*/ 229 w 522"/>
                <a:gd name="T7" fmla="*/ 555 h 591"/>
                <a:gd name="T8" fmla="*/ 229 w 522"/>
                <a:gd name="T9" fmla="*/ 535 h 591"/>
                <a:gd name="T10" fmla="*/ 514 w 522"/>
                <a:gd name="T11" fmla="*/ 535 h 591"/>
                <a:gd name="T12" fmla="*/ 522 w 522"/>
                <a:gd name="T13" fmla="*/ 72 h 591"/>
                <a:gd name="T14" fmla="*/ 522 w 522"/>
                <a:gd name="T15" fmla="*/ 33 h 591"/>
                <a:gd name="T16" fmla="*/ 52 w 522"/>
                <a:gd name="T17" fmla="*/ 0 h 591"/>
                <a:gd name="T18" fmla="*/ 0 w 522"/>
                <a:gd name="T19" fmla="*/ 59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2" h="591">
                  <a:moveTo>
                    <a:pt x="0" y="591"/>
                  </a:moveTo>
                  <a:lnTo>
                    <a:pt x="68" y="591"/>
                  </a:lnTo>
                  <a:lnTo>
                    <a:pt x="80" y="552"/>
                  </a:lnTo>
                  <a:lnTo>
                    <a:pt x="229" y="555"/>
                  </a:lnTo>
                  <a:lnTo>
                    <a:pt x="229" y="535"/>
                  </a:lnTo>
                  <a:lnTo>
                    <a:pt x="514" y="535"/>
                  </a:lnTo>
                  <a:lnTo>
                    <a:pt x="522" y="72"/>
                  </a:lnTo>
                  <a:lnTo>
                    <a:pt x="522" y="33"/>
                  </a:lnTo>
                  <a:lnTo>
                    <a:pt x="5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8228044" y="2861136"/>
              <a:ext cx="168684" cy="292102"/>
            </a:xfrm>
            <a:custGeom>
              <a:avLst/>
              <a:gdLst>
                <a:gd name="T0" fmla="*/ 0 w 89"/>
                <a:gd name="T1" fmla="*/ 24 h 145"/>
                <a:gd name="T2" fmla="*/ 40 w 89"/>
                <a:gd name="T3" fmla="*/ 145 h 145"/>
                <a:gd name="T4" fmla="*/ 84 w 89"/>
                <a:gd name="T5" fmla="*/ 136 h 145"/>
                <a:gd name="T6" fmla="*/ 89 w 89"/>
                <a:gd name="T7" fmla="*/ 116 h 145"/>
                <a:gd name="T8" fmla="*/ 73 w 89"/>
                <a:gd name="T9" fmla="*/ 100 h 145"/>
                <a:gd name="T10" fmla="*/ 57 w 89"/>
                <a:gd name="T11" fmla="*/ 88 h 145"/>
                <a:gd name="T12" fmla="*/ 29 w 89"/>
                <a:gd name="T13" fmla="*/ 28 h 145"/>
                <a:gd name="T14" fmla="*/ 32 w 89"/>
                <a:gd name="T15" fmla="*/ 4 h 145"/>
                <a:gd name="T16" fmla="*/ 8 w 89"/>
                <a:gd name="T17" fmla="*/ 0 h 145"/>
                <a:gd name="T18" fmla="*/ 0 w 89"/>
                <a:gd name="T19" fmla="*/ 2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45">
                  <a:moveTo>
                    <a:pt x="0" y="24"/>
                  </a:moveTo>
                  <a:lnTo>
                    <a:pt x="40" y="145"/>
                  </a:lnTo>
                  <a:lnTo>
                    <a:pt x="84" y="136"/>
                  </a:lnTo>
                  <a:lnTo>
                    <a:pt x="89" y="116"/>
                  </a:lnTo>
                  <a:lnTo>
                    <a:pt x="73" y="100"/>
                  </a:lnTo>
                  <a:lnTo>
                    <a:pt x="57" y="88"/>
                  </a:lnTo>
                  <a:lnTo>
                    <a:pt x="29" y="28"/>
                  </a:lnTo>
                  <a:lnTo>
                    <a:pt x="32" y="4"/>
                  </a:lnTo>
                  <a:lnTo>
                    <a:pt x="8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3300191" y="2284992"/>
              <a:ext cx="1019686" cy="884362"/>
            </a:xfrm>
            <a:custGeom>
              <a:avLst/>
              <a:gdLst>
                <a:gd name="T0" fmla="*/ 538 w 538"/>
                <a:gd name="T1" fmla="*/ 41 h 439"/>
                <a:gd name="T2" fmla="*/ 56 w 538"/>
                <a:gd name="T3" fmla="*/ 0 h 439"/>
                <a:gd name="T4" fmla="*/ 44 w 538"/>
                <a:gd name="T5" fmla="*/ 49 h 439"/>
                <a:gd name="T6" fmla="*/ 7 w 538"/>
                <a:gd name="T7" fmla="*/ 310 h 439"/>
                <a:gd name="T8" fmla="*/ 0 w 538"/>
                <a:gd name="T9" fmla="*/ 402 h 439"/>
                <a:gd name="T10" fmla="*/ 141 w 538"/>
                <a:gd name="T11" fmla="*/ 415 h 439"/>
                <a:gd name="T12" fmla="*/ 522 w 538"/>
                <a:gd name="T13" fmla="*/ 439 h 439"/>
                <a:gd name="T14" fmla="*/ 531 w 538"/>
                <a:gd name="T15" fmla="*/ 242 h 439"/>
                <a:gd name="T16" fmla="*/ 538 w 538"/>
                <a:gd name="T17" fmla="*/ 4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439">
                  <a:moveTo>
                    <a:pt x="538" y="41"/>
                  </a:moveTo>
                  <a:lnTo>
                    <a:pt x="56" y="0"/>
                  </a:lnTo>
                  <a:lnTo>
                    <a:pt x="44" y="49"/>
                  </a:lnTo>
                  <a:lnTo>
                    <a:pt x="7" y="310"/>
                  </a:lnTo>
                  <a:lnTo>
                    <a:pt x="0" y="402"/>
                  </a:lnTo>
                  <a:lnTo>
                    <a:pt x="141" y="415"/>
                  </a:lnTo>
                  <a:lnTo>
                    <a:pt x="522" y="439"/>
                  </a:lnTo>
                  <a:lnTo>
                    <a:pt x="531" y="242"/>
                  </a:lnTo>
                  <a:lnTo>
                    <a:pt x="538" y="4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4395690" y="3971119"/>
              <a:ext cx="1281242" cy="678884"/>
            </a:xfrm>
            <a:custGeom>
              <a:avLst/>
              <a:gdLst>
                <a:gd name="T0" fmla="*/ 80 w 676"/>
                <a:gd name="T1" fmla="*/ 19 h 337"/>
                <a:gd name="T2" fmla="*/ 0 w 676"/>
                <a:gd name="T3" fmla="*/ 24 h 337"/>
                <a:gd name="T4" fmla="*/ 0 w 676"/>
                <a:gd name="T5" fmla="*/ 63 h 337"/>
                <a:gd name="T6" fmla="*/ 242 w 676"/>
                <a:gd name="T7" fmla="*/ 72 h 337"/>
                <a:gd name="T8" fmla="*/ 246 w 676"/>
                <a:gd name="T9" fmla="*/ 277 h 337"/>
                <a:gd name="T10" fmla="*/ 262 w 676"/>
                <a:gd name="T11" fmla="*/ 289 h 337"/>
                <a:gd name="T12" fmla="*/ 281 w 676"/>
                <a:gd name="T13" fmla="*/ 280 h 337"/>
                <a:gd name="T14" fmla="*/ 306 w 676"/>
                <a:gd name="T15" fmla="*/ 298 h 337"/>
                <a:gd name="T16" fmla="*/ 378 w 676"/>
                <a:gd name="T17" fmla="*/ 313 h 337"/>
                <a:gd name="T18" fmla="*/ 406 w 676"/>
                <a:gd name="T19" fmla="*/ 305 h 337"/>
                <a:gd name="T20" fmla="*/ 442 w 676"/>
                <a:gd name="T21" fmla="*/ 329 h 337"/>
                <a:gd name="T22" fmla="*/ 475 w 676"/>
                <a:gd name="T23" fmla="*/ 321 h 337"/>
                <a:gd name="T24" fmla="*/ 498 w 676"/>
                <a:gd name="T25" fmla="*/ 333 h 337"/>
                <a:gd name="T26" fmla="*/ 523 w 676"/>
                <a:gd name="T27" fmla="*/ 321 h 337"/>
                <a:gd name="T28" fmla="*/ 542 w 676"/>
                <a:gd name="T29" fmla="*/ 337 h 337"/>
                <a:gd name="T30" fmla="*/ 571 w 676"/>
                <a:gd name="T31" fmla="*/ 321 h 337"/>
                <a:gd name="T32" fmla="*/ 643 w 676"/>
                <a:gd name="T33" fmla="*/ 317 h 337"/>
                <a:gd name="T34" fmla="*/ 655 w 676"/>
                <a:gd name="T35" fmla="*/ 333 h 337"/>
                <a:gd name="T36" fmla="*/ 676 w 676"/>
                <a:gd name="T37" fmla="*/ 333 h 337"/>
                <a:gd name="T38" fmla="*/ 676 w 676"/>
                <a:gd name="T39" fmla="*/ 160 h 337"/>
                <a:gd name="T40" fmla="*/ 664 w 676"/>
                <a:gd name="T41" fmla="*/ 47 h 337"/>
                <a:gd name="T42" fmla="*/ 655 w 676"/>
                <a:gd name="T43" fmla="*/ 0 h 337"/>
                <a:gd name="T44" fmla="*/ 463 w 676"/>
                <a:gd name="T45" fmla="*/ 15 h 337"/>
                <a:gd name="T46" fmla="*/ 80 w 676"/>
                <a:gd name="T47" fmla="*/ 1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6" h="337">
                  <a:moveTo>
                    <a:pt x="80" y="19"/>
                  </a:moveTo>
                  <a:lnTo>
                    <a:pt x="0" y="24"/>
                  </a:lnTo>
                  <a:lnTo>
                    <a:pt x="0" y="63"/>
                  </a:lnTo>
                  <a:lnTo>
                    <a:pt x="242" y="72"/>
                  </a:lnTo>
                  <a:lnTo>
                    <a:pt x="246" y="277"/>
                  </a:lnTo>
                  <a:lnTo>
                    <a:pt x="262" y="289"/>
                  </a:lnTo>
                  <a:lnTo>
                    <a:pt x="281" y="280"/>
                  </a:lnTo>
                  <a:lnTo>
                    <a:pt x="306" y="298"/>
                  </a:lnTo>
                  <a:lnTo>
                    <a:pt x="378" y="313"/>
                  </a:lnTo>
                  <a:lnTo>
                    <a:pt x="406" y="305"/>
                  </a:lnTo>
                  <a:lnTo>
                    <a:pt x="442" y="329"/>
                  </a:lnTo>
                  <a:lnTo>
                    <a:pt x="475" y="321"/>
                  </a:lnTo>
                  <a:lnTo>
                    <a:pt x="498" y="333"/>
                  </a:lnTo>
                  <a:lnTo>
                    <a:pt x="523" y="321"/>
                  </a:lnTo>
                  <a:lnTo>
                    <a:pt x="542" y="337"/>
                  </a:lnTo>
                  <a:lnTo>
                    <a:pt x="571" y="321"/>
                  </a:lnTo>
                  <a:lnTo>
                    <a:pt x="643" y="317"/>
                  </a:lnTo>
                  <a:lnTo>
                    <a:pt x="655" y="333"/>
                  </a:lnTo>
                  <a:lnTo>
                    <a:pt x="676" y="333"/>
                  </a:lnTo>
                  <a:lnTo>
                    <a:pt x="676" y="160"/>
                  </a:lnTo>
                  <a:lnTo>
                    <a:pt x="664" y="47"/>
                  </a:lnTo>
                  <a:lnTo>
                    <a:pt x="655" y="0"/>
                  </a:lnTo>
                  <a:lnTo>
                    <a:pt x="463" y="15"/>
                  </a:lnTo>
                  <a:lnTo>
                    <a:pt x="80" y="19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1" name="Freeform 33"/>
            <p:cNvSpPr>
              <a:spLocks/>
            </p:cNvSpPr>
            <p:nvPr/>
          </p:nvSpPr>
          <p:spPr bwMode="auto">
            <a:xfrm>
              <a:off x="3504887" y="3121004"/>
              <a:ext cx="1042431" cy="898462"/>
            </a:xfrm>
            <a:custGeom>
              <a:avLst/>
              <a:gdLst>
                <a:gd name="T0" fmla="*/ 0 w 550"/>
                <a:gd name="T1" fmla="*/ 413 h 446"/>
                <a:gd name="T2" fmla="*/ 470 w 550"/>
                <a:gd name="T3" fmla="*/ 446 h 446"/>
                <a:gd name="T4" fmla="*/ 550 w 550"/>
                <a:gd name="T5" fmla="*/ 441 h 446"/>
                <a:gd name="T6" fmla="*/ 550 w 550"/>
                <a:gd name="T7" fmla="*/ 28 h 446"/>
                <a:gd name="T8" fmla="*/ 414 w 550"/>
                <a:gd name="T9" fmla="*/ 24 h 446"/>
                <a:gd name="T10" fmla="*/ 33 w 550"/>
                <a:gd name="T11" fmla="*/ 0 h 446"/>
                <a:gd name="T12" fmla="*/ 0 w 550"/>
                <a:gd name="T13" fmla="*/ 41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446">
                  <a:moveTo>
                    <a:pt x="0" y="413"/>
                  </a:moveTo>
                  <a:lnTo>
                    <a:pt x="470" y="446"/>
                  </a:lnTo>
                  <a:lnTo>
                    <a:pt x="550" y="441"/>
                  </a:lnTo>
                  <a:lnTo>
                    <a:pt x="550" y="28"/>
                  </a:lnTo>
                  <a:lnTo>
                    <a:pt x="414" y="24"/>
                  </a:lnTo>
                  <a:lnTo>
                    <a:pt x="33" y="0"/>
                  </a:lnTo>
                  <a:lnTo>
                    <a:pt x="0" y="41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6323238" y="3775714"/>
              <a:ext cx="1226277" cy="549956"/>
            </a:xfrm>
            <a:custGeom>
              <a:avLst/>
              <a:gdLst>
                <a:gd name="T0" fmla="*/ 28 w 647"/>
                <a:gd name="T1" fmla="*/ 160 h 273"/>
                <a:gd name="T2" fmla="*/ 32 w 647"/>
                <a:gd name="T3" fmla="*/ 116 h 273"/>
                <a:gd name="T4" fmla="*/ 60 w 647"/>
                <a:gd name="T5" fmla="*/ 105 h 273"/>
                <a:gd name="T6" fmla="*/ 148 w 647"/>
                <a:gd name="T7" fmla="*/ 93 h 273"/>
                <a:gd name="T8" fmla="*/ 141 w 647"/>
                <a:gd name="T9" fmla="*/ 77 h 273"/>
                <a:gd name="T10" fmla="*/ 173 w 647"/>
                <a:gd name="T11" fmla="*/ 81 h 273"/>
                <a:gd name="T12" fmla="*/ 503 w 647"/>
                <a:gd name="T13" fmla="*/ 28 h 273"/>
                <a:gd name="T14" fmla="*/ 647 w 647"/>
                <a:gd name="T15" fmla="*/ 0 h 273"/>
                <a:gd name="T16" fmla="*/ 635 w 647"/>
                <a:gd name="T17" fmla="*/ 28 h 273"/>
                <a:gd name="T18" fmla="*/ 607 w 647"/>
                <a:gd name="T19" fmla="*/ 40 h 273"/>
                <a:gd name="T20" fmla="*/ 611 w 647"/>
                <a:gd name="T21" fmla="*/ 52 h 273"/>
                <a:gd name="T22" fmla="*/ 595 w 647"/>
                <a:gd name="T23" fmla="*/ 61 h 273"/>
                <a:gd name="T24" fmla="*/ 587 w 647"/>
                <a:gd name="T25" fmla="*/ 61 h 273"/>
                <a:gd name="T26" fmla="*/ 563 w 647"/>
                <a:gd name="T27" fmla="*/ 68 h 273"/>
                <a:gd name="T28" fmla="*/ 551 w 647"/>
                <a:gd name="T29" fmla="*/ 93 h 273"/>
                <a:gd name="T30" fmla="*/ 547 w 647"/>
                <a:gd name="T31" fmla="*/ 112 h 273"/>
                <a:gd name="T32" fmla="*/ 515 w 647"/>
                <a:gd name="T33" fmla="*/ 137 h 273"/>
                <a:gd name="T34" fmla="*/ 487 w 647"/>
                <a:gd name="T35" fmla="*/ 149 h 273"/>
                <a:gd name="T36" fmla="*/ 487 w 647"/>
                <a:gd name="T37" fmla="*/ 169 h 273"/>
                <a:gd name="T38" fmla="*/ 455 w 647"/>
                <a:gd name="T39" fmla="*/ 177 h 273"/>
                <a:gd name="T40" fmla="*/ 455 w 647"/>
                <a:gd name="T41" fmla="*/ 206 h 273"/>
                <a:gd name="T42" fmla="*/ 365 w 647"/>
                <a:gd name="T43" fmla="*/ 217 h 273"/>
                <a:gd name="T44" fmla="*/ 169 w 647"/>
                <a:gd name="T45" fmla="*/ 250 h 273"/>
                <a:gd name="T46" fmla="*/ 0 w 647"/>
                <a:gd name="T47" fmla="*/ 273 h 273"/>
                <a:gd name="T48" fmla="*/ 12 w 647"/>
                <a:gd name="T49" fmla="*/ 245 h 273"/>
                <a:gd name="T50" fmla="*/ 0 w 647"/>
                <a:gd name="T51" fmla="*/ 245 h 273"/>
                <a:gd name="T52" fmla="*/ 21 w 647"/>
                <a:gd name="T53" fmla="*/ 229 h 273"/>
                <a:gd name="T54" fmla="*/ 28 w 647"/>
                <a:gd name="T55" fmla="*/ 16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7" h="273">
                  <a:moveTo>
                    <a:pt x="28" y="160"/>
                  </a:moveTo>
                  <a:lnTo>
                    <a:pt x="32" y="116"/>
                  </a:lnTo>
                  <a:lnTo>
                    <a:pt x="60" y="105"/>
                  </a:lnTo>
                  <a:lnTo>
                    <a:pt x="148" y="93"/>
                  </a:lnTo>
                  <a:lnTo>
                    <a:pt x="141" y="77"/>
                  </a:lnTo>
                  <a:lnTo>
                    <a:pt x="173" y="81"/>
                  </a:lnTo>
                  <a:lnTo>
                    <a:pt x="503" y="28"/>
                  </a:lnTo>
                  <a:lnTo>
                    <a:pt x="647" y="0"/>
                  </a:lnTo>
                  <a:lnTo>
                    <a:pt x="635" y="28"/>
                  </a:lnTo>
                  <a:lnTo>
                    <a:pt x="607" y="40"/>
                  </a:lnTo>
                  <a:lnTo>
                    <a:pt x="611" y="52"/>
                  </a:lnTo>
                  <a:lnTo>
                    <a:pt x="595" y="61"/>
                  </a:lnTo>
                  <a:lnTo>
                    <a:pt x="587" y="61"/>
                  </a:lnTo>
                  <a:lnTo>
                    <a:pt x="563" y="68"/>
                  </a:lnTo>
                  <a:lnTo>
                    <a:pt x="551" y="93"/>
                  </a:lnTo>
                  <a:lnTo>
                    <a:pt x="547" y="112"/>
                  </a:lnTo>
                  <a:lnTo>
                    <a:pt x="515" y="137"/>
                  </a:lnTo>
                  <a:lnTo>
                    <a:pt x="487" y="149"/>
                  </a:lnTo>
                  <a:lnTo>
                    <a:pt x="487" y="169"/>
                  </a:lnTo>
                  <a:lnTo>
                    <a:pt x="455" y="177"/>
                  </a:lnTo>
                  <a:lnTo>
                    <a:pt x="455" y="206"/>
                  </a:lnTo>
                  <a:lnTo>
                    <a:pt x="365" y="217"/>
                  </a:lnTo>
                  <a:lnTo>
                    <a:pt x="169" y="250"/>
                  </a:lnTo>
                  <a:lnTo>
                    <a:pt x="0" y="273"/>
                  </a:lnTo>
                  <a:lnTo>
                    <a:pt x="12" y="245"/>
                  </a:lnTo>
                  <a:lnTo>
                    <a:pt x="0" y="245"/>
                  </a:lnTo>
                  <a:lnTo>
                    <a:pt x="21" y="229"/>
                  </a:lnTo>
                  <a:lnTo>
                    <a:pt x="28" y="16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5295971" y="2609324"/>
              <a:ext cx="852897" cy="656724"/>
            </a:xfrm>
            <a:custGeom>
              <a:avLst/>
              <a:gdLst>
                <a:gd name="T0" fmla="*/ 7 w 450"/>
                <a:gd name="T1" fmla="*/ 21 h 326"/>
                <a:gd name="T2" fmla="*/ 369 w 450"/>
                <a:gd name="T3" fmla="*/ 0 h 326"/>
                <a:gd name="T4" fmla="*/ 381 w 450"/>
                <a:gd name="T5" fmla="*/ 5 h 326"/>
                <a:gd name="T6" fmla="*/ 378 w 450"/>
                <a:gd name="T7" fmla="*/ 49 h 326"/>
                <a:gd name="T8" fmla="*/ 390 w 450"/>
                <a:gd name="T9" fmla="*/ 81 h 326"/>
                <a:gd name="T10" fmla="*/ 429 w 450"/>
                <a:gd name="T11" fmla="*/ 93 h 326"/>
                <a:gd name="T12" fmla="*/ 450 w 450"/>
                <a:gd name="T13" fmla="*/ 121 h 326"/>
                <a:gd name="T14" fmla="*/ 450 w 450"/>
                <a:gd name="T15" fmla="*/ 160 h 326"/>
                <a:gd name="T16" fmla="*/ 434 w 450"/>
                <a:gd name="T17" fmla="*/ 181 h 326"/>
                <a:gd name="T18" fmla="*/ 401 w 450"/>
                <a:gd name="T19" fmla="*/ 189 h 326"/>
                <a:gd name="T20" fmla="*/ 410 w 450"/>
                <a:gd name="T21" fmla="*/ 229 h 326"/>
                <a:gd name="T22" fmla="*/ 394 w 450"/>
                <a:gd name="T23" fmla="*/ 261 h 326"/>
                <a:gd name="T24" fmla="*/ 390 w 450"/>
                <a:gd name="T25" fmla="*/ 326 h 326"/>
                <a:gd name="T26" fmla="*/ 362 w 450"/>
                <a:gd name="T27" fmla="*/ 294 h 326"/>
                <a:gd name="T28" fmla="*/ 67 w 450"/>
                <a:gd name="T29" fmla="*/ 322 h 326"/>
                <a:gd name="T30" fmla="*/ 7 w 450"/>
                <a:gd name="T31" fmla="*/ 141 h 326"/>
                <a:gd name="T32" fmla="*/ 7 w 450"/>
                <a:gd name="T33" fmla="*/ 61 h 326"/>
                <a:gd name="T34" fmla="*/ 0 w 450"/>
                <a:gd name="T35" fmla="*/ 40 h 326"/>
                <a:gd name="T36" fmla="*/ 7 w 450"/>
                <a:gd name="T37" fmla="*/ 2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0" h="326">
                  <a:moveTo>
                    <a:pt x="7" y="21"/>
                  </a:moveTo>
                  <a:lnTo>
                    <a:pt x="369" y="0"/>
                  </a:lnTo>
                  <a:lnTo>
                    <a:pt x="381" y="5"/>
                  </a:lnTo>
                  <a:lnTo>
                    <a:pt x="378" y="49"/>
                  </a:lnTo>
                  <a:lnTo>
                    <a:pt x="390" y="81"/>
                  </a:lnTo>
                  <a:lnTo>
                    <a:pt x="429" y="93"/>
                  </a:lnTo>
                  <a:lnTo>
                    <a:pt x="450" y="121"/>
                  </a:lnTo>
                  <a:lnTo>
                    <a:pt x="450" y="160"/>
                  </a:lnTo>
                  <a:lnTo>
                    <a:pt x="434" y="181"/>
                  </a:lnTo>
                  <a:lnTo>
                    <a:pt x="401" y="189"/>
                  </a:lnTo>
                  <a:lnTo>
                    <a:pt x="410" y="229"/>
                  </a:lnTo>
                  <a:lnTo>
                    <a:pt x="394" y="261"/>
                  </a:lnTo>
                  <a:lnTo>
                    <a:pt x="390" y="326"/>
                  </a:lnTo>
                  <a:lnTo>
                    <a:pt x="362" y="294"/>
                  </a:lnTo>
                  <a:lnTo>
                    <a:pt x="67" y="322"/>
                  </a:lnTo>
                  <a:lnTo>
                    <a:pt x="7" y="141"/>
                  </a:lnTo>
                  <a:lnTo>
                    <a:pt x="7" y="61"/>
                  </a:lnTo>
                  <a:lnTo>
                    <a:pt x="0" y="40"/>
                  </a:lnTo>
                  <a:lnTo>
                    <a:pt x="7" y="2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5750850" y="1922384"/>
              <a:ext cx="763817" cy="874288"/>
            </a:xfrm>
            <a:custGeom>
              <a:avLst/>
              <a:gdLst>
                <a:gd name="T0" fmla="*/ 161 w 403"/>
                <a:gd name="T1" fmla="*/ 32 h 434"/>
                <a:gd name="T2" fmla="*/ 129 w 403"/>
                <a:gd name="T3" fmla="*/ 32 h 434"/>
                <a:gd name="T4" fmla="*/ 129 w 403"/>
                <a:gd name="T5" fmla="*/ 0 h 434"/>
                <a:gd name="T6" fmla="*/ 57 w 403"/>
                <a:gd name="T7" fmla="*/ 20 h 434"/>
                <a:gd name="T8" fmla="*/ 37 w 403"/>
                <a:gd name="T9" fmla="*/ 48 h 434"/>
                <a:gd name="T10" fmla="*/ 29 w 403"/>
                <a:gd name="T11" fmla="*/ 88 h 434"/>
                <a:gd name="T12" fmla="*/ 0 w 403"/>
                <a:gd name="T13" fmla="*/ 100 h 434"/>
                <a:gd name="T14" fmla="*/ 29 w 403"/>
                <a:gd name="T15" fmla="*/ 113 h 434"/>
                <a:gd name="T16" fmla="*/ 0 w 403"/>
                <a:gd name="T17" fmla="*/ 113 h 434"/>
                <a:gd name="T18" fmla="*/ 16 w 403"/>
                <a:gd name="T19" fmla="*/ 120 h 434"/>
                <a:gd name="T20" fmla="*/ 9 w 403"/>
                <a:gd name="T21" fmla="*/ 148 h 434"/>
                <a:gd name="T22" fmla="*/ 21 w 403"/>
                <a:gd name="T23" fmla="*/ 212 h 434"/>
                <a:gd name="T24" fmla="*/ 0 w 403"/>
                <a:gd name="T25" fmla="*/ 240 h 434"/>
                <a:gd name="T26" fmla="*/ 57 w 403"/>
                <a:gd name="T27" fmla="*/ 253 h 434"/>
                <a:gd name="T28" fmla="*/ 89 w 403"/>
                <a:gd name="T29" fmla="*/ 284 h 434"/>
                <a:gd name="T30" fmla="*/ 122 w 403"/>
                <a:gd name="T31" fmla="*/ 302 h 434"/>
                <a:gd name="T32" fmla="*/ 129 w 403"/>
                <a:gd name="T33" fmla="*/ 341 h 434"/>
                <a:gd name="T34" fmla="*/ 141 w 403"/>
                <a:gd name="T35" fmla="*/ 346 h 434"/>
                <a:gd name="T36" fmla="*/ 138 w 403"/>
                <a:gd name="T37" fmla="*/ 390 h 434"/>
                <a:gd name="T38" fmla="*/ 150 w 403"/>
                <a:gd name="T39" fmla="*/ 422 h 434"/>
                <a:gd name="T40" fmla="*/ 189 w 403"/>
                <a:gd name="T41" fmla="*/ 434 h 434"/>
                <a:gd name="T42" fmla="*/ 390 w 403"/>
                <a:gd name="T43" fmla="*/ 402 h 434"/>
                <a:gd name="T44" fmla="*/ 374 w 403"/>
                <a:gd name="T45" fmla="*/ 341 h 434"/>
                <a:gd name="T46" fmla="*/ 403 w 403"/>
                <a:gd name="T47" fmla="*/ 132 h 434"/>
                <a:gd name="T48" fmla="*/ 355 w 403"/>
                <a:gd name="T49" fmla="*/ 212 h 434"/>
                <a:gd name="T50" fmla="*/ 351 w 403"/>
                <a:gd name="T51" fmla="*/ 192 h 434"/>
                <a:gd name="T52" fmla="*/ 362 w 403"/>
                <a:gd name="T53" fmla="*/ 148 h 434"/>
                <a:gd name="T54" fmla="*/ 355 w 403"/>
                <a:gd name="T55" fmla="*/ 92 h 434"/>
                <a:gd name="T56" fmla="*/ 334 w 403"/>
                <a:gd name="T57" fmla="*/ 92 h 434"/>
                <a:gd name="T58" fmla="*/ 330 w 403"/>
                <a:gd name="T59" fmla="*/ 80 h 434"/>
                <a:gd name="T60" fmla="*/ 282 w 403"/>
                <a:gd name="T61" fmla="*/ 80 h 434"/>
                <a:gd name="T62" fmla="*/ 251 w 403"/>
                <a:gd name="T63" fmla="*/ 51 h 434"/>
                <a:gd name="T64" fmla="*/ 189 w 403"/>
                <a:gd name="T65" fmla="*/ 51 h 434"/>
                <a:gd name="T66" fmla="*/ 161 w 403"/>
                <a:gd name="T67" fmla="*/ 32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3" h="434">
                  <a:moveTo>
                    <a:pt x="161" y="32"/>
                  </a:moveTo>
                  <a:lnTo>
                    <a:pt x="129" y="32"/>
                  </a:lnTo>
                  <a:lnTo>
                    <a:pt x="129" y="0"/>
                  </a:lnTo>
                  <a:lnTo>
                    <a:pt x="57" y="20"/>
                  </a:lnTo>
                  <a:lnTo>
                    <a:pt x="37" y="48"/>
                  </a:lnTo>
                  <a:lnTo>
                    <a:pt x="29" y="88"/>
                  </a:lnTo>
                  <a:lnTo>
                    <a:pt x="0" y="100"/>
                  </a:lnTo>
                  <a:lnTo>
                    <a:pt x="29" y="113"/>
                  </a:lnTo>
                  <a:lnTo>
                    <a:pt x="0" y="113"/>
                  </a:lnTo>
                  <a:lnTo>
                    <a:pt x="16" y="120"/>
                  </a:lnTo>
                  <a:lnTo>
                    <a:pt x="9" y="148"/>
                  </a:lnTo>
                  <a:lnTo>
                    <a:pt x="21" y="212"/>
                  </a:lnTo>
                  <a:lnTo>
                    <a:pt x="0" y="240"/>
                  </a:lnTo>
                  <a:lnTo>
                    <a:pt x="57" y="253"/>
                  </a:lnTo>
                  <a:lnTo>
                    <a:pt x="89" y="284"/>
                  </a:lnTo>
                  <a:lnTo>
                    <a:pt x="122" y="302"/>
                  </a:lnTo>
                  <a:lnTo>
                    <a:pt x="129" y="341"/>
                  </a:lnTo>
                  <a:lnTo>
                    <a:pt x="141" y="346"/>
                  </a:lnTo>
                  <a:lnTo>
                    <a:pt x="138" y="390"/>
                  </a:lnTo>
                  <a:lnTo>
                    <a:pt x="150" y="422"/>
                  </a:lnTo>
                  <a:lnTo>
                    <a:pt x="189" y="434"/>
                  </a:lnTo>
                  <a:lnTo>
                    <a:pt x="390" y="402"/>
                  </a:lnTo>
                  <a:lnTo>
                    <a:pt x="374" y="341"/>
                  </a:lnTo>
                  <a:lnTo>
                    <a:pt x="403" y="132"/>
                  </a:lnTo>
                  <a:lnTo>
                    <a:pt x="355" y="212"/>
                  </a:lnTo>
                  <a:lnTo>
                    <a:pt x="351" y="192"/>
                  </a:lnTo>
                  <a:lnTo>
                    <a:pt x="362" y="148"/>
                  </a:lnTo>
                  <a:lnTo>
                    <a:pt x="355" y="92"/>
                  </a:lnTo>
                  <a:lnTo>
                    <a:pt x="334" y="92"/>
                  </a:lnTo>
                  <a:lnTo>
                    <a:pt x="330" y="80"/>
                  </a:lnTo>
                  <a:lnTo>
                    <a:pt x="282" y="80"/>
                  </a:lnTo>
                  <a:lnTo>
                    <a:pt x="251" y="51"/>
                  </a:lnTo>
                  <a:lnTo>
                    <a:pt x="189" y="51"/>
                  </a:lnTo>
                  <a:lnTo>
                    <a:pt x="161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150031" y="1370413"/>
              <a:ext cx="998838" cy="1281215"/>
            </a:xfrm>
            <a:custGeom>
              <a:avLst/>
              <a:gdLst>
                <a:gd name="T0" fmla="*/ 527 w 527"/>
                <a:gd name="T1" fmla="*/ 141 h 636"/>
                <a:gd name="T2" fmla="*/ 487 w 527"/>
                <a:gd name="T3" fmla="*/ 186 h 636"/>
                <a:gd name="T4" fmla="*/ 434 w 527"/>
                <a:gd name="T5" fmla="*/ 214 h 636"/>
                <a:gd name="T6" fmla="*/ 374 w 527"/>
                <a:gd name="T7" fmla="*/ 294 h 636"/>
                <a:gd name="T8" fmla="*/ 354 w 527"/>
                <a:gd name="T9" fmla="*/ 322 h 636"/>
                <a:gd name="T10" fmla="*/ 346 w 527"/>
                <a:gd name="T11" fmla="*/ 362 h 636"/>
                <a:gd name="T12" fmla="*/ 317 w 527"/>
                <a:gd name="T13" fmla="*/ 374 h 636"/>
                <a:gd name="T14" fmla="*/ 346 w 527"/>
                <a:gd name="T15" fmla="*/ 387 h 636"/>
                <a:gd name="T16" fmla="*/ 317 w 527"/>
                <a:gd name="T17" fmla="*/ 387 h 636"/>
                <a:gd name="T18" fmla="*/ 333 w 527"/>
                <a:gd name="T19" fmla="*/ 394 h 636"/>
                <a:gd name="T20" fmla="*/ 326 w 527"/>
                <a:gd name="T21" fmla="*/ 422 h 636"/>
                <a:gd name="T22" fmla="*/ 338 w 527"/>
                <a:gd name="T23" fmla="*/ 486 h 636"/>
                <a:gd name="T24" fmla="*/ 317 w 527"/>
                <a:gd name="T25" fmla="*/ 514 h 636"/>
                <a:gd name="T26" fmla="*/ 374 w 527"/>
                <a:gd name="T27" fmla="*/ 527 h 636"/>
                <a:gd name="T28" fmla="*/ 406 w 527"/>
                <a:gd name="T29" fmla="*/ 558 h 636"/>
                <a:gd name="T30" fmla="*/ 439 w 527"/>
                <a:gd name="T31" fmla="*/ 576 h 636"/>
                <a:gd name="T32" fmla="*/ 446 w 527"/>
                <a:gd name="T33" fmla="*/ 615 h 636"/>
                <a:gd name="T34" fmla="*/ 84 w 527"/>
                <a:gd name="T35" fmla="*/ 636 h 636"/>
                <a:gd name="T36" fmla="*/ 65 w 527"/>
                <a:gd name="T37" fmla="*/ 463 h 636"/>
                <a:gd name="T38" fmla="*/ 44 w 527"/>
                <a:gd name="T39" fmla="*/ 426 h 636"/>
                <a:gd name="T40" fmla="*/ 61 w 527"/>
                <a:gd name="T41" fmla="*/ 394 h 636"/>
                <a:gd name="T42" fmla="*/ 53 w 527"/>
                <a:gd name="T43" fmla="*/ 262 h 636"/>
                <a:gd name="T44" fmla="*/ 24 w 527"/>
                <a:gd name="T45" fmla="*/ 193 h 636"/>
                <a:gd name="T46" fmla="*/ 0 w 527"/>
                <a:gd name="T47" fmla="*/ 64 h 636"/>
                <a:gd name="T48" fmla="*/ 137 w 527"/>
                <a:gd name="T49" fmla="*/ 52 h 636"/>
                <a:gd name="T50" fmla="*/ 178 w 527"/>
                <a:gd name="T51" fmla="*/ 0 h 636"/>
                <a:gd name="T52" fmla="*/ 206 w 527"/>
                <a:gd name="T53" fmla="*/ 13 h 636"/>
                <a:gd name="T54" fmla="*/ 194 w 527"/>
                <a:gd name="T55" fmla="*/ 41 h 636"/>
                <a:gd name="T56" fmla="*/ 217 w 527"/>
                <a:gd name="T57" fmla="*/ 52 h 636"/>
                <a:gd name="T58" fmla="*/ 206 w 527"/>
                <a:gd name="T59" fmla="*/ 80 h 636"/>
                <a:gd name="T60" fmla="*/ 245 w 527"/>
                <a:gd name="T61" fmla="*/ 101 h 636"/>
                <a:gd name="T62" fmla="*/ 294 w 527"/>
                <a:gd name="T63" fmla="*/ 89 h 636"/>
                <a:gd name="T64" fmla="*/ 426 w 527"/>
                <a:gd name="T65" fmla="*/ 141 h 636"/>
                <a:gd name="T66" fmla="*/ 527 w 527"/>
                <a:gd name="T67" fmla="*/ 1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7" h="636">
                  <a:moveTo>
                    <a:pt x="527" y="141"/>
                  </a:moveTo>
                  <a:lnTo>
                    <a:pt x="487" y="186"/>
                  </a:lnTo>
                  <a:lnTo>
                    <a:pt x="434" y="214"/>
                  </a:lnTo>
                  <a:lnTo>
                    <a:pt x="374" y="294"/>
                  </a:lnTo>
                  <a:lnTo>
                    <a:pt x="354" y="322"/>
                  </a:lnTo>
                  <a:lnTo>
                    <a:pt x="346" y="362"/>
                  </a:lnTo>
                  <a:lnTo>
                    <a:pt x="317" y="374"/>
                  </a:lnTo>
                  <a:lnTo>
                    <a:pt x="346" y="387"/>
                  </a:lnTo>
                  <a:lnTo>
                    <a:pt x="317" y="387"/>
                  </a:lnTo>
                  <a:lnTo>
                    <a:pt x="333" y="394"/>
                  </a:lnTo>
                  <a:lnTo>
                    <a:pt x="326" y="422"/>
                  </a:lnTo>
                  <a:lnTo>
                    <a:pt x="338" y="486"/>
                  </a:lnTo>
                  <a:lnTo>
                    <a:pt x="317" y="514"/>
                  </a:lnTo>
                  <a:lnTo>
                    <a:pt x="374" y="527"/>
                  </a:lnTo>
                  <a:lnTo>
                    <a:pt x="406" y="558"/>
                  </a:lnTo>
                  <a:lnTo>
                    <a:pt x="439" y="576"/>
                  </a:lnTo>
                  <a:lnTo>
                    <a:pt x="446" y="615"/>
                  </a:lnTo>
                  <a:lnTo>
                    <a:pt x="84" y="636"/>
                  </a:lnTo>
                  <a:lnTo>
                    <a:pt x="65" y="463"/>
                  </a:lnTo>
                  <a:lnTo>
                    <a:pt x="44" y="426"/>
                  </a:lnTo>
                  <a:lnTo>
                    <a:pt x="61" y="394"/>
                  </a:lnTo>
                  <a:lnTo>
                    <a:pt x="53" y="262"/>
                  </a:lnTo>
                  <a:lnTo>
                    <a:pt x="24" y="193"/>
                  </a:lnTo>
                  <a:lnTo>
                    <a:pt x="0" y="64"/>
                  </a:lnTo>
                  <a:lnTo>
                    <a:pt x="137" y="52"/>
                  </a:lnTo>
                  <a:lnTo>
                    <a:pt x="178" y="0"/>
                  </a:lnTo>
                  <a:lnTo>
                    <a:pt x="206" y="13"/>
                  </a:lnTo>
                  <a:lnTo>
                    <a:pt x="194" y="41"/>
                  </a:lnTo>
                  <a:lnTo>
                    <a:pt x="217" y="52"/>
                  </a:lnTo>
                  <a:lnTo>
                    <a:pt x="206" y="80"/>
                  </a:lnTo>
                  <a:lnTo>
                    <a:pt x="245" y="101"/>
                  </a:lnTo>
                  <a:lnTo>
                    <a:pt x="294" y="89"/>
                  </a:lnTo>
                  <a:lnTo>
                    <a:pt x="426" y="141"/>
                  </a:lnTo>
                  <a:lnTo>
                    <a:pt x="527" y="14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4306610" y="2164122"/>
              <a:ext cx="1002628" cy="729245"/>
            </a:xfrm>
            <a:custGeom>
              <a:avLst/>
              <a:gdLst>
                <a:gd name="T0" fmla="*/ 11 w 529"/>
                <a:gd name="T1" fmla="*/ 12 h 362"/>
                <a:gd name="T2" fmla="*/ 349 w 529"/>
                <a:gd name="T3" fmla="*/ 12 h 362"/>
                <a:gd name="T4" fmla="*/ 506 w 529"/>
                <a:gd name="T5" fmla="*/ 0 h 362"/>
                <a:gd name="T6" fmla="*/ 489 w 529"/>
                <a:gd name="T7" fmla="*/ 32 h 362"/>
                <a:gd name="T8" fmla="*/ 510 w 529"/>
                <a:gd name="T9" fmla="*/ 69 h 362"/>
                <a:gd name="T10" fmla="*/ 529 w 529"/>
                <a:gd name="T11" fmla="*/ 242 h 362"/>
                <a:gd name="T12" fmla="*/ 522 w 529"/>
                <a:gd name="T13" fmla="*/ 261 h 362"/>
                <a:gd name="T14" fmla="*/ 529 w 529"/>
                <a:gd name="T15" fmla="*/ 282 h 362"/>
                <a:gd name="T16" fmla="*/ 529 w 529"/>
                <a:gd name="T17" fmla="*/ 362 h 362"/>
                <a:gd name="T18" fmla="*/ 510 w 529"/>
                <a:gd name="T19" fmla="*/ 334 h 362"/>
                <a:gd name="T20" fmla="*/ 489 w 529"/>
                <a:gd name="T21" fmla="*/ 321 h 362"/>
                <a:gd name="T22" fmla="*/ 453 w 529"/>
                <a:gd name="T23" fmla="*/ 326 h 362"/>
                <a:gd name="T24" fmla="*/ 421 w 529"/>
                <a:gd name="T25" fmla="*/ 321 h 362"/>
                <a:gd name="T26" fmla="*/ 381 w 529"/>
                <a:gd name="T27" fmla="*/ 305 h 362"/>
                <a:gd name="T28" fmla="*/ 139 w 529"/>
                <a:gd name="T29" fmla="*/ 305 h 362"/>
                <a:gd name="T30" fmla="*/ 0 w 529"/>
                <a:gd name="T31" fmla="*/ 302 h 362"/>
                <a:gd name="T32" fmla="*/ 7 w 529"/>
                <a:gd name="T33" fmla="*/ 101 h 362"/>
                <a:gd name="T34" fmla="*/ 11 w 529"/>
                <a:gd name="T35" fmla="*/ 1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362">
                  <a:moveTo>
                    <a:pt x="11" y="12"/>
                  </a:moveTo>
                  <a:lnTo>
                    <a:pt x="349" y="12"/>
                  </a:lnTo>
                  <a:lnTo>
                    <a:pt x="506" y="0"/>
                  </a:lnTo>
                  <a:lnTo>
                    <a:pt x="489" y="32"/>
                  </a:lnTo>
                  <a:lnTo>
                    <a:pt x="510" y="69"/>
                  </a:lnTo>
                  <a:lnTo>
                    <a:pt x="529" y="242"/>
                  </a:lnTo>
                  <a:lnTo>
                    <a:pt x="522" y="261"/>
                  </a:lnTo>
                  <a:lnTo>
                    <a:pt x="529" y="282"/>
                  </a:lnTo>
                  <a:lnTo>
                    <a:pt x="529" y="362"/>
                  </a:lnTo>
                  <a:lnTo>
                    <a:pt x="510" y="334"/>
                  </a:lnTo>
                  <a:lnTo>
                    <a:pt x="489" y="321"/>
                  </a:lnTo>
                  <a:lnTo>
                    <a:pt x="453" y="326"/>
                  </a:lnTo>
                  <a:lnTo>
                    <a:pt x="421" y="321"/>
                  </a:lnTo>
                  <a:lnTo>
                    <a:pt x="381" y="305"/>
                  </a:lnTo>
                  <a:lnTo>
                    <a:pt x="139" y="305"/>
                  </a:lnTo>
                  <a:lnTo>
                    <a:pt x="0" y="302"/>
                  </a:lnTo>
                  <a:lnTo>
                    <a:pt x="7" y="101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5422959" y="3201584"/>
              <a:ext cx="1031058" cy="896448"/>
            </a:xfrm>
            <a:custGeom>
              <a:avLst/>
              <a:gdLst>
                <a:gd name="T0" fmla="*/ 122 w 544"/>
                <a:gd name="T1" fmla="*/ 429 h 445"/>
                <a:gd name="T2" fmla="*/ 270 w 544"/>
                <a:gd name="T3" fmla="*/ 422 h 445"/>
                <a:gd name="T4" fmla="*/ 475 w 544"/>
                <a:gd name="T5" fmla="*/ 401 h 445"/>
                <a:gd name="T6" fmla="*/ 463 w 544"/>
                <a:gd name="T7" fmla="*/ 445 h 445"/>
                <a:gd name="T8" fmla="*/ 503 w 544"/>
                <a:gd name="T9" fmla="*/ 445 h 445"/>
                <a:gd name="T10" fmla="*/ 507 w 544"/>
                <a:gd name="T11" fmla="*/ 401 h 445"/>
                <a:gd name="T12" fmla="*/ 535 w 544"/>
                <a:gd name="T13" fmla="*/ 390 h 445"/>
                <a:gd name="T14" fmla="*/ 544 w 544"/>
                <a:gd name="T15" fmla="*/ 373 h 445"/>
                <a:gd name="T16" fmla="*/ 524 w 544"/>
                <a:gd name="T17" fmla="*/ 362 h 445"/>
                <a:gd name="T18" fmla="*/ 515 w 544"/>
                <a:gd name="T19" fmla="*/ 350 h 445"/>
                <a:gd name="T20" fmla="*/ 496 w 544"/>
                <a:gd name="T21" fmla="*/ 337 h 445"/>
                <a:gd name="T22" fmla="*/ 475 w 544"/>
                <a:gd name="T23" fmla="*/ 297 h 445"/>
                <a:gd name="T24" fmla="*/ 427 w 544"/>
                <a:gd name="T25" fmla="*/ 249 h 445"/>
                <a:gd name="T26" fmla="*/ 435 w 544"/>
                <a:gd name="T27" fmla="*/ 173 h 445"/>
                <a:gd name="T28" fmla="*/ 387 w 544"/>
                <a:gd name="T29" fmla="*/ 149 h 445"/>
                <a:gd name="T30" fmla="*/ 355 w 544"/>
                <a:gd name="T31" fmla="*/ 101 h 445"/>
                <a:gd name="T32" fmla="*/ 323 w 544"/>
                <a:gd name="T33" fmla="*/ 32 h 445"/>
                <a:gd name="T34" fmla="*/ 295 w 544"/>
                <a:gd name="T35" fmla="*/ 0 h 445"/>
                <a:gd name="T36" fmla="*/ 0 w 544"/>
                <a:gd name="T37" fmla="*/ 28 h 445"/>
                <a:gd name="T38" fmla="*/ 34 w 544"/>
                <a:gd name="T39" fmla="*/ 88 h 445"/>
                <a:gd name="T40" fmla="*/ 41 w 544"/>
                <a:gd name="T41" fmla="*/ 104 h 445"/>
                <a:gd name="T42" fmla="*/ 62 w 544"/>
                <a:gd name="T43" fmla="*/ 104 h 445"/>
                <a:gd name="T44" fmla="*/ 69 w 544"/>
                <a:gd name="T45" fmla="*/ 133 h 445"/>
                <a:gd name="T46" fmla="*/ 94 w 544"/>
                <a:gd name="T47" fmla="*/ 168 h 445"/>
                <a:gd name="T48" fmla="*/ 113 w 544"/>
                <a:gd name="T49" fmla="*/ 382 h 445"/>
                <a:gd name="T50" fmla="*/ 122 w 544"/>
                <a:gd name="T51" fmla="*/ 42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445">
                  <a:moveTo>
                    <a:pt x="122" y="429"/>
                  </a:moveTo>
                  <a:lnTo>
                    <a:pt x="270" y="422"/>
                  </a:lnTo>
                  <a:lnTo>
                    <a:pt x="475" y="401"/>
                  </a:lnTo>
                  <a:lnTo>
                    <a:pt x="463" y="445"/>
                  </a:lnTo>
                  <a:lnTo>
                    <a:pt x="503" y="445"/>
                  </a:lnTo>
                  <a:lnTo>
                    <a:pt x="507" y="401"/>
                  </a:lnTo>
                  <a:lnTo>
                    <a:pt x="535" y="390"/>
                  </a:lnTo>
                  <a:lnTo>
                    <a:pt x="544" y="373"/>
                  </a:lnTo>
                  <a:lnTo>
                    <a:pt x="524" y="362"/>
                  </a:lnTo>
                  <a:lnTo>
                    <a:pt x="515" y="350"/>
                  </a:lnTo>
                  <a:lnTo>
                    <a:pt x="496" y="337"/>
                  </a:lnTo>
                  <a:lnTo>
                    <a:pt x="475" y="297"/>
                  </a:lnTo>
                  <a:lnTo>
                    <a:pt x="427" y="249"/>
                  </a:lnTo>
                  <a:lnTo>
                    <a:pt x="435" y="173"/>
                  </a:lnTo>
                  <a:lnTo>
                    <a:pt x="387" y="149"/>
                  </a:lnTo>
                  <a:lnTo>
                    <a:pt x="355" y="101"/>
                  </a:lnTo>
                  <a:lnTo>
                    <a:pt x="323" y="32"/>
                  </a:lnTo>
                  <a:lnTo>
                    <a:pt x="295" y="0"/>
                  </a:lnTo>
                  <a:lnTo>
                    <a:pt x="0" y="28"/>
                  </a:lnTo>
                  <a:lnTo>
                    <a:pt x="34" y="88"/>
                  </a:lnTo>
                  <a:lnTo>
                    <a:pt x="41" y="104"/>
                  </a:lnTo>
                  <a:lnTo>
                    <a:pt x="62" y="104"/>
                  </a:lnTo>
                  <a:lnTo>
                    <a:pt x="69" y="133"/>
                  </a:lnTo>
                  <a:lnTo>
                    <a:pt x="94" y="168"/>
                  </a:lnTo>
                  <a:lnTo>
                    <a:pt x="113" y="382"/>
                  </a:lnTo>
                  <a:lnTo>
                    <a:pt x="122" y="429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6035148" y="2732208"/>
              <a:ext cx="608400" cy="1174448"/>
            </a:xfrm>
            <a:custGeom>
              <a:avLst/>
              <a:gdLst>
                <a:gd name="T0" fmla="*/ 39 w 321"/>
                <a:gd name="T1" fmla="*/ 32 h 583"/>
                <a:gd name="T2" fmla="*/ 240 w 321"/>
                <a:gd name="T3" fmla="*/ 0 h 583"/>
                <a:gd name="T4" fmla="*/ 240 w 321"/>
                <a:gd name="T5" fmla="*/ 20 h 583"/>
                <a:gd name="T6" fmla="*/ 261 w 321"/>
                <a:gd name="T7" fmla="*/ 60 h 583"/>
                <a:gd name="T8" fmla="*/ 265 w 321"/>
                <a:gd name="T9" fmla="*/ 88 h 583"/>
                <a:gd name="T10" fmla="*/ 305 w 321"/>
                <a:gd name="T11" fmla="*/ 321 h 583"/>
                <a:gd name="T12" fmla="*/ 300 w 321"/>
                <a:gd name="T13" fmla="*/ 350 h 583"/>
                <a:gd name="T14" fmla="*/ 321 w 321"/>
                <a:gd name="T15" fmla="*/ 373 h 583"/>
                <a:gd name="T16" fmla="*/ 284 w 321"/>
                <a:gd name="T17" fmla="*/ 482 h 583"/>
                <a:gd name="T18" fmla="*/ 261 w 321"/>
                <a:gd name="T19" fmla="*/ 523 h 583"/>
                <a:gd name="T20" fmla="*/ 273 w 321"/>
                <a:gd name="T21" fmla="*/ 534 h 583"/>
                <a:gd name="T22" fmla="*/ 253 w 321"/>
                <a:gd name="T23" fmla="*/ 546 h 583"/>
                <a:gd name="T24" fmla="*/ 261 w 321"/>
                <a:gd name="T25" fmla="*/ 567 h 583"/>
                <a:gd name="T26" fmla="*/ 205 w 321"/>
                <a:gd name="T27" fmla="*/ 567 h 583"/>
                <a:gd name="T28" fmla="*/ 192 w 321"/>
                <a:gd name="T29" fmla="*/ 583 h 583"/>
                <a:gd name="T30" fmla="*/ 173 w 321"/>
                <a:gd name="T31" fmla="*/ 570 h 583"/>
                <a:gd name="T32" fmla="*/ 152 w 321"/>
                <a:gd name="T33" fmla="*/ 530 h 583"/>
                <a:gd name="T34" fmla="*/ 104 w 321"/>
                <a:gd name="T35" fmla="*/ 482 h 583"/>
                <a:gd name="T36" fmla="*/ 112 w 321"/>
                <a:gd name="T37" fmla="*/ 406 h 583"/>
                <a:gd name="T38" fmla="*/ 64 w 321"/>
                <a:gd name="T39" fmla="*/ 382 h 583"/>
                <a:gd name="T40" fmla="*/ 32 w 321"/>
                <a:gd name="T41" fmla="*/ 334 h 583"/>
                <a:gd name="T42" fmla="*/ 0 w 321"/>
                <a:gd name="T43" fmla="*/ 265 h 583"/>
                <a:gd name="T44" fmla="*/ 4 w 321"/>
                <a:gd name="T45" fmla="*/ 200 h 583"/>
                <a:gd name="T46" fmla="*/ 20 w 321"/>
                <a:gd name="T47" fmla="*/ 168 h 583"/>
                <a:gd name="T48" fmla="*/ 11 w 321"/>
                <a:gd name="T49" fmla="*/ 128 h 583"/>
                <a:gd name="T50" fmla="*/ 44 w 321"/>
                <a:gd name="T51" fmla="*/ 120 h 583"/>
                <a:gd name="T52" fmla="*/ 60 w 321"/>
                <a:gd name="T53" fmla="*/ 99 h 583"/>
                <a:gd name="T54" fmla="*/ 60 w 321"/>
                <a:gd name="T55" fmla="*/ 60 h 583"/>
                <a:gd name="T56" fmla="*/ 39 w 321"/>
                <a:gd name="T57" fmla="*/ 3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1" h="583">
                  <a:moveTo>
                    <a:pt x="39" y="32"/>
                  </a:moveTo>
                  <a:lnTo>
                    <a:pt x="240" y="0"/>
                  </a:lnTo>
                  <a:lnTo>
                    <a:pt x="240" y="20"/>
                  </a:lnTo>
                  <a:lnTo>
                    <a:pt x="261" y="60"/>
                  </a:lnTo>
                  <a:lnTo>
                    <a:pt x="265" y="88"/>
                  </a:lnTo>
                  <a:lnTo>
                    <a:pt x="305" y="321"/>
                  </a:lnTo>
                  <a:lnTo>
                    <a:pt x="300" y="350"/>
                  </a:lnTo>
                  <a:lnTo>
                    <a:pt x="321" y="373"/>
                  </a:lnTo>
                  <a:lnTo>
                    <a:pt x="284" y="482"/>
                  </a:lnTo>
                  <a:lnTo>
                    <a:pt x="261" y="523"/>
                  </a:lnTo>
                  <a:lnTo>
                    <a:pt x="273" y="534"/>
                  </a:lnTo>
                  <a:lnTo>
                    <a:pt x="253" y="546"/>
                  </a:lnTo>
                  <a:lnTo>
                    <a:pt x="261" y="567"/>
                  </a:lnTo>
                  <a:lnTo>
                    <a:pt x="205" y="567"/>
                  </a:lnTo>
                  <a:lnTo>
                    <a:pt x="192" y="583"/>
                  </a:lnTo>
                  <a:lnTo>
                    <a:pt x="173" y="570"/>
                  </a:lnTo>
                  <a:lnTo>
                    <a:pt x="152" y="530"/>
                  </a:lnTo>
                  <a:lnTo>
                    <a:pt x="104" y="482"/>
                  </a:lnTo>
                  <a:lnTo>
                    <a:pt x="112" y="406"/>
                  </a:lnTo>
                  <a:lnTo>
                    <a:pt x="64" y="382"/>
                  </a:lnTo>
                  <a:lnTo>
                    <a:pt x="32" y="334"/>
                  </a:lnTo>
                  <a:lnTo>
                    <a:pt x="0" y="265"/>
                  </a:lnTo>
                  <a:lnTo>
                    <a:pt x="4" y="200"/>
                  </a:lnTo>
                  <a:lnTo>
                    <a:pt x="20" y="168"/>
                  </a:lnTo>
                  <a:lnTo>
                    <a:pt x="11" y="128"/>
                  </a:lnTo>
                  <a:lnTo>
                    <a:pt x="44" y="120"/>
                  </a:lnTo>
                  <a:lnTo>
                    <a:pt x="60" y="99"/>
                  </a:lnTo>
                  <a:lnTo>
                    <a:pt x="60" y="60"/>
                  </a:lnTo>
                  <a:lnTo>
                    <a:pt x="39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4289552" y="2772498"/>
              <a:ext cx="1197847" cy="632550"/>
            </a:xfrm>
            <a:custGeom>
              <a:avLst/>
              <a:gdLst>
                <a:gd name="T0" fmla="*/ 9 w 632"/>
                <a:gd name="T1" fmla="*/ 0 h 314"/>
                <a:gd name="T2" fmla="*/ 148 w 632"/>
                <a:gd name="T3" fmla="*/ 3 h 314"/>
                <a:gd name="T4" fmla="*/ 390 w 632"/>
                <a:gd name="T5" fmla="*/ 3 h 314"/>
                <a:gd name="T6" fmla="*/ 430 w 632"/>
                <a:gd name="T7" fmla="*/ 19 h 314"/>
                <a:gd name="T8" fmla="*/ 462 w 632"/>
                <a:gd name="T9" fmla="*/ 24 h 314"/>
                <a:gd name="T10" fmla="*/ 498 w 632"/>
                <a:gd name="T11" fmla="*/ 19 h 314"/>
                <a:gd name="T12" fmla="*/ 519 w 632"/>
                <a:gd name="T13" fmla="*/ 32 h 314"/>
                <a:gd name="T14" fmla="*/ 538 w 632"/>
                <a:gd name="T15" fmla="*/ 60 h 314"/>
                <a:gd name="T16" fmla="*/ 598 w 632"/>
                <a:gd name="T17" fmla="*/ 241 h 314"/>
                <a:gd name="T18" fmla="*/ 632 w 632"/>
                <a:gd name="T19" fmla="*/ 301 h 314"/>
                <a:gd name="T20" fmla="*/ 136 w 632"/>
                <a:gd name="T21" fmla="*/ 314 h 314"/>
                <a:gd name="T22" fmla="*/ 136 w 632"/>
                <a:gd name="T23" fmla="*/ 201 h 314"/>
                <a:gd name="T24" fmla="*/ 0 w 632"/>
                <a:gd name="T25" fmla="*/ 197 h 314"/>
                <a:gd name="T26" fmla="*/ 9 w 632"/>
                <a:gd name="T2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2" h="314">
                  <a:moveTo>
                    <a:pt x="9" y="0"/>
                  </a:moveTo>
                  <a:lnTo>
                    <a:pt x="148" y="3"/>
                  </a:lnTo>
                  <a:lnTo>
                    <a:pt x="390" y="3"/>
                  </a:lnTo>
                  <a:lnTo>
                    <a:pt x="430" y="19"/>
                  </a:lnTo>
                  <a:lnTo>
                    <a:pt x="462" y="24"/>
                  </a:lnTo>
                  <a:lnTo>
                    <a:pt x="498" y="19"/>
                  </a:lnTo>
                  <a:lnTo>
                    <a:pt x="519" y="32"/>
                  </a:lnTo>
                  <a:lnTo>
                    <a:pt x="538" y="60"/>
                  </a:lnTo>
                  <a:lnTo>
                    <a:pt x="598" y="241"/>
                  </a:lnTo>
                  <a:lnTo>
                    <a:pt x="632" y="301"/>
                  </a:lnTo>
                  <a:lnTo>
                    <a:pt x="136" y="314"/>
                  </a:lnTo>
                  <a:lnTo>
                    <a:pt x="136" y="201"/>
                  </a:lnTo>
                  <a:lnTo>
                    <a:pt x="0" y="19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7015033" y="4148394"/>
              <a:ext cx="809305" cy="922636"/>
            </a:xfrm>
            <a:custGeom>
              <a:avLst/>
              <a:gdLst>
                <a:gd name="T0" fmla="*/ 403 w 427"/>
                <a:gd name="T1" fmla="*/ 430 h 458"/>
                <a:gd name="T2" fmla="*/ 383 w 427"/>
                <a:gd name="T3" fmla="*/ 422 h 458"/>
                <a:gd name="T4" fmla="*/ 371 w 427"/>
                <a:gd name="T5" fmla="*/ 409 h 458"/>
                <a:gd name="T6" fmla="*/ 362 w 427"/>
                <a:gd name="T7" fmla="*/ 446 h 458"/>
                <a:gd name="T8" fmla="*/ 355 w 427"/>
                <a:gd name="T9" fmla="*/ 446 h 458"/>
                <a:gd name="T10" fmla="*/ 343 w 427"/>
                <a:gd name="T11" fmla="*/ 434 h 458"/>
                <a:gd name="T12" fmla="*/ 113 w 427"/>
                <a:gd name="T13" fmla="*/ 458 h 458"/>
                <a:gd name="T14" fmla="*/ 101 w 427"/>
                <a:gd name="T15" fmla="*/ 434 h 458"/>
                <a:gd name="T16" fmla="*/ 81 w 427"/>
                <a:gd name="T17" fmla="*/ 402 h 458"/>
                <a:gd name="T18" fmla="*/ 81 w 427"/>
                <a:gd name="T19" fmla="*/ 358 h 458"/>
                <a:gd name="T20" fmla="*/ 85 w 427"/>
                <a:gd name="T21" fmla="*/ 317 h 458"/>
                <a:gd name="T22" fmla="*/ 0 w 427"/>
                <a:gd name="T23" fmla="*/ 32 h 458"/>
                <a:gd name="T24" fmla="*/ 90 w 427"/>
                <a:gd name="T25" fmla="*/ 21 h 458"/>
                <a:gd name="T26" fmla="*/ 194 w 427"/>
                <a:gd name="T27" fmla="*/ 0 h 458"/>
                <a:gd name="T28" fmla="*/ 186 w 427"/>
                <a:gd name="T29" fmla="*/ 24 h 458"/>
                <a:gd name="T30" fmla="*/ 230 w 427"/>
                <a:gd name="T31" fmla="*/ 65 h 458"/>
                <a:gd name="T32" fmla="*/ 242 w 427"/>
                <a:gd name="T33" fmla="*/ 93 h 458"/>
                <a:gd name="T34" fmla="*/ 339 w 427"/>
                <a:gd name="T35" fmla="*/ 165 h 458"/>
                <a:gd name="T36" fmla="*/ 403 w 427"/>
                <a:gd name="T37" fmla="*/ 241 h 458"/>
                <a:gd name="T38" fmla="*/ 427 w 427"/>
                <a:gd name="T39" fmla="*/ 257 h 458"/>
                <a:gd name="T40" fmla="*/ 408 w 427"/>
                <a:gd name="T41" fmla="*/ 317 h 458"/>
                <a:gd name="T42" fmla="*/ 408 w 427"/>
                <a:gd name="T43" fmla="*/ 362 h 458"/>
                <a:gd name="T44" fmla="*/ 403 w 427"/>
                <a:gd name="T45" fmla="*/ 378 h 458"/>
                <a:gd name="T46" fmla="*/ 403 w 427"/>
                <a:gd name="T47" fmla="*/ 43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7" h="458">
                  <a:moveTo>
                    <a:pt x="403" y="430"/>
                  </a:moveTo>
                  <a:lnTo>
                    <a:pt x="383" y="422"/>
                  </a:lnTo>
                  <a:lnTo>
                    <a:pt x="371" y="409"/>
                  </a:lnTo>
                  <a:lnTo>
                    <a:pt x="362" y="446"/>
                  </a:lnTo>
                  <a:lnTo>
                    <a:pt x="355" y="446"/>
                  </a:lnTo>
                  <a:lnTo>
                    <a:pt x="343" y="434"/>
                  </a:lnTo>
                  <a:lnTo>
                    <a:pt x="113" y="458"/>
                  </a:lnTo>
                  <a:lnTo>
                    <a:pt x="101" y="434"/>
                  </a:lnTo>
                  <a:lnTo>
                    <a:pt x="81" y="402"/>
                  </a:lnTo>
                  <a:lnTo>
                    <a:pt x="81" y="358"/>
                  </a:lnTo>
                  <a:lnTo>
                    <a:pt x="85" y="317"/>
                  </a:lnTo>
                  <a:lnTo>
                    <a:pt x="0" y="32"/>
                  </a:lnTo>
                  <a:lnTo>
                    <a:pt x="90" y="21"/>
                  </a:lnTo>
                  <a:lnTo>
                    <a:pt x="194" y="0"/>
                  </a:lnTo>
                  <a:lnTo>
                    <a:pt x="186" y="24"/>
                  </a:lnTo>
                  <a:lnTo>
                    <a:pt x="230" y="65"/>
                  </a:lnTo>
                  <a:lnTo>
                    <a:pt x="242" y="93"/>
                  </a:lnTo>
                  <a:lnTo>
                    <a:pt x="339" y="165"/>
                  </a:lnTo>
                  <a:lnTo>
                    <a:pt x="403" y="241"/>
                  </a:lnTo>
                  <a:lnTo>
                    <a:pt x="427" y="257"/>
                  </a:lnTo>
                  <a:lnTo>
                    <a:pt x="408" y="317"/>
                  </a:lnTo>
                  <a:lnTo>
                    <a:pt x="408" y="362"/>
                  </a:lnTo>
                  <a:lnTo>
                    <a:pt x="403" y="378"/>
                  </a:lnTo>
                  <a:lnTo>
                    <a:pt x="403" y="43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8273531" y="2569034"/>
              <a:ext cx="183847" cy="445203"/>
            </a:xfrm>
            <a:custGeom>
              <a:avLst/>
              <a:gdLst>
                <a:gd name="T0" fmla="*/ 12 w 97"/>
                <a:gd name="T1" fmla="*/ 0 h 221"/>
                <a:gd name="T2" fmla="*/ 84 w 97"/>
                <a:gd name="T3" fmla="*/ 9 h 221"/>
                <a:gd name="T4" fmla="*/ 84 w 97"/>
                <a:gd name="T5" fmla="*/ 32 h 221"/>
                <a:gd name="T6" fmla="*/ 72 w 97"/>
                <a:gd name="T7" fmla="*/ 73 h 221"/>
                <a:gd name="T8" fmla="*/ 77 w 97"/>
                <a:gd name="T9" fmla="*/ 81 h 221"/>
                <a:gd name="T10" fmla="*/ 93 w 97"/>
                <a:gd name="T11" fmla="*/ 81 h 221"/>
                <a:gd name="T12" fmla="*/ 97 w 97"/>
                <a:gd name="T13" fmla="*/ 88 h 221"/>
                <a:gd name="T14" fmla="*/ 97 w 97"/>
                <a:gd name="T15" fmla="*/ 129 h 221"/>
                <a:gd name="T16" fmla="*/ 81 w 97"/>
                <a:gd name="T17" fmla="*/ 180 h 221"/>
                <a:gd name="T18" fmla="*/ 68 w 97"/>
                <a:gd name="T19" fmla="*/ 221 h 221"/>
                <a:gd name="T20" fmla="*/ 56 w 97"/>
                <a:gd name="T21" fmla="*/ 221 h 221"/>
                <a:gd name="T22" fmla="*/ 56 w 97"/>
                <a:gd name="T23" fmla="*/ 214 h 221"/>
                <a:gd name="T24" fmla="*/ 44 w 97"/>
                <a:gd name="T25" fmla="*/ 209 h 221"/>
                <a:gd name="T26" fmla="*/ 37 w 97"/>
                <a:gd name="T27" fmla="*/ 209 h 221"/>
                <a:gd name="T28" fmla="*/ 16 w 97"/>
                <a:gd name="T29" fmla="*/ 193 h 221"/>
                <a:gd name="T30" fmla="*/ 5 w 97"/>
                <a:gd name="T31" fmla="*/ 173 h 221"/>
                <a:gd name="T32" fmla="*/ 8 w 97"/>
                <a:gd name="T33" fmla="*/ 149 h 221"/>
                <a:gd name="T34" fmla="*/ 16 w 97"/>
                <a:gd name="T35" fmla="*/ 129 h 221"/>
                <a:gd name="T36" fmla="*/ 16 w 97"/>
                <a:gd name="T37" fmla="*/ 120 h 221"/>
                <a:gd name="T38" fmla="*/ 33 w 97"/>
                <a:gd name="T39" fmla="*/ 101 h 221"/>
                <a:gd name="T40" fmla="*/ 24 w 97"/>
                <a:gd name="T41" fmla="*/ 88 h 221"/>
                <a:gd name="T42" fmla="*/ 16 w 97"/>
                <a:gd name="T43" fmla="*/ 88 h 221"/>
                <a:gd name="T44" fmla="*/ 5 w 97"/>
                <a:gd name="T45" fmla="*/ 81 h 221"/>
                <a:gd name="T46" fmla="*/ 12 w 97"/>
                <a:gd name="T47" fmla="*/ 60 h 221"/>
                <a:gd name="T48" fmla="*/ 0 w 97"/>
                <a:gd name="T49" fmla="*/ 48 h 221"/>
                <a:gd name="T50" fmla="*/ 5 w 97"/>
                <a:gd name="T51" fmla="*/ 28 h 221"/>
                <a:gd name="T52" fmla="*/ 5 w 97"/>
                <a:gd name="T53" fmla="*/ 12 h 221"/>
                <a:gd name="T54" fmla="*/ 12 w 97"/>
                <a:gd name="T5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7" h="221">
                  <a:moveTo>
                    <a:pt x="12" y="0"/>
                  </a:moveTo>
                  <a:lnTo>
                    <a:pt x="84" y="9"/>
                  </a:lnTo>
                  <a:lnTo>
                    <a:pt x="84" y="32"/>
                  </a:lnTo>
                  <a:lnTo>
                    <a:pt x="72" y="73"/>
                  </a:lnTo>
                  <a:lnTo>
                    <a:pt x="77" y="81"/>
                  </a:lnTo>
                  <a:lnTo>
                    <a:pt x="93" y="81"/>
                  </a:lnTo>
                  <a:lnTo>
                    <a:pt x="97" y="88"/>
                  </a:lnTo>
                  <a:lnTo>
                    <a:pt x="97" y="129"/>
                  </a:lnTo>
                  <a:lnTo>
                    <a:pt x="81" y="180"/>
                  </a:lnTo>
                  <a:lnTo>
                    <a:pt x="68" y="221"/>
                  </a:lnTo>
                  <a:lnTo>
                    <a:pt x="56" y="221"/>
                  </a:lnTo>
                  <a:lnTo>
                    <a:pt x="56" y="214"/>
                  </a:lnTo>
                  <a:lnTo>
                    <a:pt x="44" y="209"/>
                  </a:lnTo>
                  <a:lnTo>
                    <a:pt x="37" y="209"/>
                  </a:lnTo>
                  <a:lnTo>
                    <a:pt x="16" y="193"/>
                  </a:lnTo>
                  <a:lnTo>
                    <a:pt x="5" y="173"/>
                  </a:lnTo>
                  <a:lnTo>
                    <a:pt x="8" y="149"/>
                  </a:lnTo>
                  <a:lnTo>
                    <a:pt x="16" y="129"/>
                  </a:lnTo>
                  <a:lnTo>
                    <a:pt x="16" y="120"/>
                  </a:lnTo>
                  <a:lnTo>
                    <a:pt x="33" y="101"/>
                  </a:lnTo>
                  <a:lnTo>
                    <a:pt x="24" y="88"/>
                  </a:lnTo>
                  <a:lnTo>
                    <a:pt x="16" y="88"/>
                  </a:lnTo>
                  <a:lnTo>
                    <a:pt x="5" y="81"/>
                  </a:lnTo>
                  <a:lnTo>
                    <a:pt x="12" y="60"/>
                  </a:lnTo>
                  <a:lnTo>
                    <a:pt x="0" y="48"/>
                  </a:lnTo>
                  <a:lnTo>
                    <a:pt x="5" y="28"/>
                  </a:lnTo>
                  <a:lnTo>
                    <a:pt x="5" y="1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7352402" y="2931642"/>
              <a:ext cx="646307" cy="729245"/>
            </a:xfrm>
            <a:custGeom>
              <a:avLst/>
              <a:gdLst>
                <a:gd name="T0" fmla="*/ 96 w 341"/>
                <a:gd name="T1" fmla="*/ 62 h 362"/>
                <a:gd name="T2" fmla="*/ 96 w 341"/>
                <a:gd name="T3" fmla="*/ 21 h 362"/>
                <a:gd name="T4" fmla="*/ 104 w 341"/>
                <a:gd name="T5" fmla="*/ 0 h 362"/>
                <a:gd name="T6" fmla="*/ 120 w 341"/>
                <a:gd name="T7" fmla="*/ 69 h 362"/>
                <a:gd name="T8" fmla="*/ 201 w 341"/>
                <a:gd name="T9" fmla="*/ 50 h 362"/>
                <a:gd name="T10" fmla="*/ 209 w 341"/>
                <a:gd name="T11" fmla="*/ 94 h 362"/>
                <a:gd name="T12" fmla="*/ 237 w 341"/>
                <a:gd name="T13" fmla="*/ 90 h 362"/>
                <a:gd name="T14" fmla="*/ 249 w 341"/>
                <a:gd name="T15" fmla="*/ 62 h 362"/>
                <a:gd name="T16" fmla="*/ 290 w 341"/>
                <a:gd name="T17" fmla="*/ 62 h 362"/>
                <a:gd name="T18" fmla="*/ 302 w 341"/>
                <a:gd name="T19" fmla="*/ 41 h 362"/>
                <a:gd name="T20" fmla="*/ 329 w 341"/>
                <a:gd name="T21" fmla="*/ 50 h 362"/>
                <a:gd name="T22" fmla="*/ 341 w 341"/>
                <a:gd name="T23" fmla="*/ 69 h 362"/>
                <a:gd name="T24" fmla="*/ 306 w 341"/>
                <a:gd name="T25" fmla="*/ 62 h 362"/>
                <a:gd name="T26" fmla="*/ 285 w 341"/>
                <a:gd name="T27" fmla="*/ 118 h 362"/>
                <a:gd name="T28" fmla="*/ 265 w 341"/>
                <a:gd name="T29" fmla="*/ 134 h 362"/>
                <a:gd name="T30" fmla="*/ 256 w 341"/>
                <a:gd name="T31" fmla="*/ 170 h 362"/>
                <a:gd name="T32" fmla="*/ 233 w 341"/>
                <a:gd name="T33" fmla="*/ 191 h 362"/>
                <a:gd name="T34" fmla="*/ 217 w 341"/>
                <a:gd name="T35" fmla="*/ 182 h 362"/>
                <a:gd name="T36" fmla="*/ 196 w 341"/>
                <a:gd name="T37" fmla="*/ 194 h 362"/>
                <a:gd name="T38" fmla="*/ 205 w 341"/>
                <a:gd name="T39" fmla="*/ 210 h 362"/>
                <a:gd name="T40" fmla="*/ 189 w 341"/>
                <a:gd name="T41" fmla="*/ 263 h 362"/>
                <a:gd name="T42" fmla="*/ 189 w 341"/>
                <a:gd name="T43" fmla="*/ 290 h 362"/>
                <a:gd name="T44" fmla="*/ 136 w 341"/>
                <a:gd name="T45" fmla="*/ 330 h 362"/>
                <a:gd name="T46" fmla="*/ 124 w 341"/>
                <a:gd name="T47" fmla="*/ 327 h 362"/>
                <a:gd name="T48" fmla="*/ 108 w 341"/>
                <a:gd name="T49" fmla="*/ 355 h 362"/>
                <a:gd name="T50" fmla="*/ 76 w 341"/>
                <a:gd name="T51" fmla="*/ 362 h 362"/>
                <a:gd name="T52" fmla="*/ 60 w 341"/>
                <a:gd name="T53" fmla="*/ 335 h 362"/>
                <a:gd name="T54" fmla="*/ 36 w 341"/>
                <a:gd name="T55" fmla="*/ 335 h 362"/>
                <a:gd name="T56" fmla="*/ 28 w 341"/>
                <a:gd name="T57" fmla="*/ 311 h 362"/>
                <a:gd name="T58" fmla="*/ 8 w 341"/>
                <a:gd name="T59" fmla="*/ 295 h 362"/>
                <a:gd name="T60" fmla="*/ 0 w 341"/>
                <a:gd name="T61" fmla="*/ 238 h 362"/>
                <a:gd name="T62" fmla="*/ 16 w 341"/>
                <a:gd name="T63" fmla="*/ 230 h 362"/>
                <a:gd name="T64" fmla="*/ 28 w 341"/>
                <a:gd name="T65" fmla="*/ 210 h 362"/>
                <a:gd name="T66" fmla="*/ 96 w 341"/>
                <a:gd name="T67" fmla="*/ 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1" h="362">
                  <a:moveTo>
                    <a:pt x="96" y="62"/>
                  </a:moveTo>
                  <a:lnTo>
                    <a:pt x="96" y="21"/>
                  </a:lnTo>
                  <a:lnTo>
                    <a:pt x="104" y="0"/>
                  </a:lnTo>
                  <a:lnTo>
                    <a:pt x="120" y="69"/>
                  </a:lnTo>
                  <a:lnTo>
                    <a:pt x="201" y="50"/>
                  </a:lnTo>
                  <a:lnTo>
                    <a:pt x="209" y="94"/>
                  </a:lnTo>
                  <a:lnTo>
                    <a:pt x="237" y="90"/>
                  </a:lnTo>
                  <a:lnTo>
                    <a:pt x="249" y="62"/>
                  </a:lnTo>
                  <a:lnTo>
                    <a:pt x="290" y="62"/>
                  </a:lnTo>
                  <a:lnTo>
                    <a:pt x="302" y="41"/>
                  </a:lnTo>
                  <a:lnTo>
                    <a:pt x="329" y="50"/>
                  </a:lnTo>
                  <a:lnTo>
                    <a:pt x="341" y="69"/>
                  </a:lnTo>
                  <a:lnTo>
                    <a:pt x="306" y="62"/>
                  </a:lnTo>
                  <a:lnTo>
                    <a:pt x="285" y="118"/>
                  </a:lnTo>
                  <a:lnTo>
                    <a:pt x="265" y="134"/>
                  </a:lnTo>
                  <a:lnTo>
                    <a:pt x="256" y="170"/>
                  </a:lnTo>
                  <a:lnTo>
                    <a:pt x="233" y="191"/>
                  </a:lnTo>
                  <a:lnTo>
                    <a:pt x="217" y="182"/>
                  </a:lnTo>
                  <a:lnTo>
                    <a:pt x="196" y="194"/>
                  </a:lnTo>
                  <a:lnTo>
                    <a:pt x="205" y="210"/>
                  </a:lnTo>
                  <a:lnTo>
                    <a:pt x="189" y="263"/>
                  </a:lnTo>
                  <a:lnTo>
                    <a:pt x="189" y="290"/>
                  </a:lnTo>
                  <a:lnTo>
                    <a:pt x="136" y="330"/>
                  </a:lnTo>
                  <a:lnTo>
                    <a:pt x="124" y="327"/>
                  </a:lnTo>
                  <a:lnTo>
                    <a:pt x="108" y="355"/>
                  </a:lnTo>
                  <a:lnTo>
                    <a:pt x="76" y="362"/>
                  </a:lnTo>
                  <a:lnTo>
                    <a:pt x="60" y="335"/>
                  </a:lnTo>
                  <a:lnTo>
                    <a:pt x="36" y="335"/>
                  </a:lnTo>
                  <a:lnTo>
                    <a:pt x="28" y="311"/>
                  </a:lnTo>
                  <a:lnTo>
                    <a:pt x="8" y="295"/>
                  </a:lnTo>
                  <a:lnTo>
                    <a:pt x="0" y="238"/>
                  </a:lnTo>
                  <a:lnTo>
                    <a:pt x="16" y="230"/>
                  </a:lnTo>
                  <a:lnTo>
                    <a:pt x="28" y="210"/>
                  </a:lnTo>
                  <a:lnTo>
                    <a:pt x="96" y="6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7352402" y="2931642"/>
              <a:ext cx="646307" cy="729245"/>
            </a:xfrm>
            <a:custGeom>
              <a:avLst/>
              <a:gdLst>
                <a:gd name="T0" fmla="*/ 96 w 341"/>
                <a:gd name="T1" fmla="*/ 62 h 362"/>
                <a:gd name="T2" fmla="*/ 96 w 341"/>
                <a:gd name="T3" fmla="*/ 21 h 362"/>
                <a:gd name="T4" fmla="*/ 104 w 341"/>
                <a:gd name="T5" fmla="*/ 0 h 362"/>
                <a:gd name="T6" fmla="*/ 120 w 341"/>
                <a:gd name="T7" fmla="*/ 69 h 362"/>
                <a:gd name="T8" fmla="*/ 201 w 341"/>
                <a:gd name="T9" fmla="*/ 50 h 362"/>
                <a:gd name="T10" fmla="*/ 209 w 341"/>
                <a:gd name="T11" fmla="*/ 94 h 362"/>
                <a:gd name="T12" fmla="*/ 237 w 341"/>
                <a:gd name="T13" fmla="*/ 90 h 362"/>
                <a:gd name="T14" fmla="*/ 249 w 341"/>
                <a:gd name="T15" fmla="*/ 62 h 362"/>
                <a:gd name="T16" fmla="*/ 290 w 341"/>
                <a:gd name="T17" fmla="*/ 62 h 362"/>
                <a:gd name="T18" fmla="*/ 302 w 341"/>
                <a:gd name="T19" fmla="*/ 41 h 362"/>
                <a:gd name="T20" fmla="*/ 329 w 341"/>
                <a:gd name="T21" fmla="*/ 50 h 362"/>
                <a:gd name="T22" fmla="*/ 341 w 341"/>
                <a:gd name="T23" fmla="*/ 69 h 362"/>
                <a:gd name="T24" fmla="*/ 306 w 341"/>
                <a:gd name="T25" fmla="*/ 62 h 362"/>
                <a:gd name="T26" fmla="*/ 285 w 341"/>
                <a:gd name="T27" fmla="*/ 118 h 362"/>
                <a:gd name="T28" fmla="*/ 265 w 341"/>
                <a:gd name="T29" fmla="*/ 134 h 362"/>
                <a:gd name="T30" fmla="*/ 256 w 341"/>
                <a:gd name="T31" fmla="*/ 170 h 362"/>
                <a:gd name="T32" fmla="*/ 233 w 341"/>
                <a:gd name="T33" fmla="*/ 191 h 362"/>
                <a:gd name="T34" fmla="*/ 217 w 341"/>
                <a:gd name="T35" fmla="*/ 182 h 362"/>
                <a:gd name="T36" fmla="*/ 196 w 341"/>
                <a:gd name="T37" fmla="*/ 194 h 362"/>
                <a:gd name="T38" fmla="*/ 205 w 341"/>
                <a:gd name="T39" fmla="*/ 210 h 362"/>
                <a:gd name="T40" fmla="*/ 189 w 341"/>
                <a:gd name="T41" fmla="*/ 263 h 362"/>
                <a:gd name="T42" fmla="*/ 189 w 341"/>
                <a:gd name="T43" fmla="*/ 290 h 362"/>
                <a:gd name="T44" fmla="*/ 136 w 341"/>
                <a:gd name="T45" fmla="*/ 330 h 362"/>
                <a:gd name="T46" fmla="*/ 124 w 341"/>
                <a:gd name="T47" fmla="*/ 327 h 362"/>
                <a:gd name="T48" fmla="*/ 108 w 341"/>
                <a:gd name="T49" fmla="*/ 355 h 362"/>
                <a:gd name="T50" fmla="*/ 76 w 341"/>
                <a:gd name="T51" fmla="*/ 362 h 362"/>
                <a:gd name="T52" fmla="*/ 60 w 341"/>
                <a:gd name="T53" fmla="*/ 335 h 362"/>
                <a:gd name="T54" fmla="*/ 36 w 341"/>
                <a:gd name="T55" fmla="*/ 335 h 362"/>
                <a:gd name="T56" fmla="*/ 28 w 341"/>
                <a:gd name="T57" fmla="*/ 311 h 362"/>
                <a:gd name="T58" fmla="*/ 8 w 341"/>
                <a:gd name="T59" fmla="*/ 295 h 362"/>
                <a:gd name="T60" fmla="*/ 0 w 341"/>
                <a:gd name="T61" fmla="*/ 238 h 362"/>
                <a:gd name="T62" fmla="*/ 16 w 341"/>
                <a:gd name="T63" fmla="*/ 230 h 362"/>
                <a:gd name="T64" fmla="*/ 28 w 341"/>
                <a:gd name="T65" fmla="*/ 21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1" h="362">
                  <a:moveTo>
                    <a:pt x="96" y="62"/>
                  </a:moveTo>
                  <a:lnTo>
                    <a:pt x="96" y="21"/>
                  </a:lnTo>
                  <a:lnTo>
                    <a:pt x="104" y="0"/>
                  </a:lnTo>
                  <a:lnTo>
                    <a:pt x="120" y="69"/>
                  </a:lnTo>
                  <a:lnTo>
                    <a:pt x="201" y="50"/>
                  </a:lnTo>
                  <a:lnTo>
                    <a:pt x="209" y="94"/>
                  </a:lnTo>
                  <a:lnTo>
                    <a:pt x="237" y="90"/>
                  </a:lnTo>
                  <a:lnTo>
                    <a:pt x="249" y="62"/>
                  </a:lnTo>
                  <a:lnTo>
                    <a:pt x="290" y="62"/>
                  </a:lnTo>
                  <a:lnTo>
                    <a:pt x="302" y="41"/>
                  </a:lnTo>
                  <a:lnTo>
                    <a:pt x="329" y="50"/>
                  </a:lnTo>
                  <a:lnTo>
                    <a:pt x="341" y="69"/>
                  </a:lnTo>
                  <a:lnTo>
                    <a:pt x="306" y="62"/>
                  </a:lnTo>
                  <a:lnTo>
                    <a:pt x="285" y="118"/>
                  </a:lnTo>
                  <a:lnTo>
                    <a:pt x="265" y="134"/>
                  </a:lnTo>
                  <a:lnTo>
                    <a:pt x="256" y="170"/>
                  </a:lnTo>
                  <a:lnTo>
                    <a:pt x="233" y="191"/>
                  </a:lnTo>
                  <a:lnTo>
                    <a:pt x="217" y="182"/>
                  </a:lnTo>
                  <a:lnTo>
                    <a:pt x="196" y="194"/>
                  </a:lnTo>
                  <a:lnTo>
                    <a:pt x="205" y="210"/>
                  </a:lnTo>
                  <a:lnTo>
                    <a:pt x="189" y="263"/>
                  </a:lnTo>
                  <a:lnTo>
                    <a:pt x="189" y="290"/>
                  </a:lnTo>
                  <a:lnTo>
                    <a:pt x="136" y="330"/>
                  </a:lnTo>
                  <a:lnTo>
                    <a:pt x="124" y="327"/>
                  </a:lnTo>
                  <a:lnTo>
                    <a:pt x="108" y="355"/>
                  </a:lnTo>
                  <a:lnTo>
                    <a:pt x="76" y="362"/>
                  </a:lnTo>
                  <a:lnTo>
                    <a:pt x="60" y="335"/>
                  </a:lnTo>
                  <a:lnTo>
                    <a:pt x="36" y="335"/>
                  </a:lnTo>
                  <a:lnTo>
                    <a:pt x="28" y="311"/>
                  </a:lnTo>
                  <a:lnTo>
                    <a:pt x="8" y="295"/>
                  </a:lnTo>
                  <a:lnTo>
                    <a:pt x="0" y="238"/>
                  </a:lnTo>
                  <a:lnTo>
                    <a:pt x="16" y="230"/>
                  </a:lnTo>
                  <a:lnTo>
                    <a:pt x="28" y="210"/>
                  </a:lnTo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7276589" y="3056540"/>
              <a:ext cx="1097395" cy="775579"/>
            </a:xfrm>
            <a:custGeom>
              <a:avLst/>
              <a:gdLst>
                <a:gd name="T0" fmla="*/ 381 w 579"/>
                <a:gd name="T1" fmla="*/ 7 h 385"/>
                <a:gd name="T2" fmla="*/ 346 w 579"/>
                <a:gd name="T3" fmla="*/ 0 h 385"/>
                <a:gd name="T4" fmla="*/ 325 w 579"/>
                <a:gd name="T5" fmla="*/ 56 h 385"/>
                <a:gd name="T6" fmla="*/ 305 w 579"/>
                <a:gd name="T7" fmla="*/ 72 h 385"/>
                <a:gd name="T8" fmla="*/ 296 w 579"/>
                <a:gd name="T9" fmla="*/ 108 h 385"/>
                <a:gd name="T10" fmla="*/ 273 w 579"/>
                <a:gd name="T11" fmla="*/ 129 h 385"/>
                <a:gd name="T12" fmla="*/ 257 w 579"/>
                <a:gd name="T13" fmla="*/ 120 h 385"/>
                <a:gd name="T14" fmla="*/ 236 w 579"/>
                <a:gd name="T15" fmla="*/ 132 h 385"/>
                <a:gd name="T16" fmla="*/ 245 w 579"/>
                <a:gd name="T17" fmla="*/ 148 h 385"/>
                <a:gd name="T18" fmla="*/ 229 w 579"/>
                <a:gd name="T19" fmla="*/ 201 h 385"/>
                <a:gd name="T20" fmla="*/ 229 w 579"/>
                <a:gd name="T21" fmla="*/ 228 h 385"/>
                <a:gd name="T22" fmla="*/ 176 w 579"/>
                <a:gd name="T23" fmla="*/ 268 h 385"/>
                <a:gd name="T24" fmla="*/ 164 w 579"/>
                <a:gd name="T25" fmla="*/ 265 h 385"/>
                <a:gd name="T26" fmla="*/ 148 w 579"/>
                <a:gd name="T27" fmla="*/ 293 h 385"/>
                <a:gd name="T28" fmla="*/ 116 w 579"/>
                <a:gd name="T29" fmla="*/ 300 h 385"/>
                <a:gd name="T30" fmla="*/ 100 w 579"/>
                <a:gd name="T31" fmla="*/ 273 h 385"/>
                <a:gd name="T32" fmla="*/ 92 w 579"/>
                <a:gd name="T33" fmla="*/ 273 h 385"/>
                <a:gd name="T34" fmla="*/ 72 w 579"/>
                <a:gd name="T35" fmla="*/ 309 h 385"/>
                <a:gd name="T36" fmla="*/ 48 w 579"/>
                <a:gd name="T37" fmla="*/ 321 h 385"/>
                <a:gd name="T38" fmla="*/ 44 w 579"/>
                <a:gd name="T39" fmla="*/ 353 h 385"/>
                <a:gd name="T40" fmla="*/ 0 w 579"/>
                <a:gd name="T41" fmla="*/ 385 h 385"/>
                <a:gd name="T42" fmla="*/ 144 w 579"/>
                <a:gd name="T43" fmla="*/ 357 h 385"/>
                <a:gd name="T44" fmla="*/ 579 w 579"/>
                <a:gd name="T45" fmla="*/ 252 h 385"/>
                <a:gd name="T46" fmla="*/ 563 w 579"/>
                <a:gd name="T47" fmla="*/ 212 h 385"/>
                <a:gd name="T48" fmla="*/ 538 w 579"/>
                <a:gd name="T49" fmla="*/ 212 h 385"/>
                <a:gd name="T50" fmla="*/ 526 w 579"/>
                <a:gd name="T51" fmla="*/ 228 h 385"/>
                <a:gd name="T52" fmla="*/ 514 w 579"/>
                <a:gd name="T53" fmla="*/ 221 h 385"/>
                <a:gd name="T54" fmla="*/ 526 w 579"/>
                <a:gd name="T55" fmla="*/ 208 h 385"/>
                <a:gd name="T56" fmla="*/ 522 w 579"/>
                <a:gd name="T57" fmla="*/ 192 h 385"/>
                <a:gd name="T58" fmla="*/ 510 w 579"/>
                <a:gd name="T59" fmla="*/ 184 h 385"/>
                <a:gd name="T60" fmla="*/ 526 w 579"/>
                <a:gd name="T61" fmla="*/ 173 h 385"/>
                <a:gd name="T62" fmla="*/ 514 w 579"/>
                <a:gd name="T63" fmla="*/ 156 h 385"/>
                <a:gd name="T64" fmla="*/ 482 w 579"/>
                <a:gd name="T65" fmla="*/ 132 h 385"/>
                <a:gd name="T66" fmla="*/ 510 w 579"/>
                <a:gd name="T67" fmla="*/ 132 h 385"/>
                <a:gd name="T68" fmla="*/ 502 w 579"/>
                <a:gd name="T69" fmla="*/ 116 h 385"/>
                <a:gd name="T70" fmla="*/ 482 w 579"/>
                <a:gd name="T71" fmla="*/ 100 h 385"/>
                <a:gd name="T72" fmla="*/ 450 w 579"/>
                <a:gd name="T73" fmla="*/ 79 h 385"/>
                <a:gd name="T74" fmla="*/ 430 w 579"/>
                <a:gd name="T75" fmla="*/ 76 h 385"/>
                <a:gd name="T76" fmla="*/ 437 w 579"/>
                <a:gd name="T77" fmla="*/ 51 h 385"/>
                <a:gd name="T78" fmla="*/ 446 w 579"/>
                <a:gd name="T79" fmla="*/ 39 h 385"/>
                <a:gd name="T80" fmla="*/ 397 w 579"/>
                <a:gd name="T81" fmla="*/ 7 h 385"/>
                <a:gd name="T82" fmla="*/ 381 w 579"/>
                <a:gd name="T83" fmla="*/ 7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9" h="385">
                  <a:moveTo>
                    <a:pt x="381" y="7"/>
                  </a:moveTo>
                  <a:lnTo>
                    <a:pt x="346" y="0"/>
                  </a:lnTo>
                  <a:lnTo>
                    <a:pt x="325" y="56"/>
                  </a:lnTo>
                  <a:lnTo>
                    <a:pt x="305" y="72"/>
                  </a:lnTo>
                  <a:lnTo>
                    <a:pt x="296" y="108"/>
                  </a:lnTo>
                  <a:lnTo>
                    <a:pt x="273" y="129"/>
                  </a:lnTo>
                  <a:lnTo>
                    <a:pt x="257" y="120"/>
                  </a:lnTo>
                  <a:lnTo>
                    <a:pt x="236" y="132"/>
                  </a:lnTo>
                  <a:lnTo>
                    <a:pt x="245" y="148"/>
                  </a:lnTo>
                  <a:lnTo>
                    <a:pt x="229" y="201"/>
                  </a:lnTo>
                  <a:lnTo>
                    <a:pt x="229" y="228"/>
                  </a:lnTo>
                  <a:lnTo>
                    <a:pt x="176" y="268"/>
                  </a:lnTo>
                  <a:lnTo>
                    <a:pt x="164" y="265"/>
                  </a:lnTo>
                  <a:lnTo>
                    <a:pt x="148" y="293"/>
                  </a:lnTo>
                  <a:lnTo>
                    <a:pt x="116" y="300"/>
                  </a:lnTo>
                  <a:lnTo>
                    <a:pt x="100" y="273"/>
                  </a:lnTo>
                  <a:lnTo>
                    <a:pt x="92" y="273"/>
                  </a:lnTo>
                  <a:lnTo>
                    <a:pt x="72" y="309"/>
                  </a:lnTo>
                  <a:lnTo>
                    <a:pt x="48" y="321"/>
                  </a:lnTo>
                  <a:lnTo>
                    <a:pt x="44" y="353"/>
                  </a:lnTo>
                  <a:lnTo>
                    <a:pt x="0" y="385"/>
                  </a:lnTo>
                  <a:lnTo>
                    <a:pt x="144" y="357"/>
                  </a:lnTo>
                  <a:lnTo>
                    <a:pt x="579" y="252"/>
                  </a:lnTo>
                  <a:lnTo>
                    <a:pt x="563" y="212"/>
                  </a:lnTo>
                  <a:lnTo>
                    <a:pt x="538" y="212"/>
                  </a:lnTo>
                  <a:lnTo>
                    <a:pt x="526" y="228"/>
                  </a:lnTo>
                  <a:lnTo>
                    <a:pt x="514" y="221"/>
                  </a:lnTo>
                  <a:lnTo>
                    <a:pt x="526" y="208"/>
                  </a:lnTo>
                  <a:lnTo>
                    <a:pt x="522" y="192"/>
                  </a:lnTo>
                  <a:lnTo>
                    <a:pt x="510" y="184"/>
                  </a:lnTo>
                  <a:lnTo>
                    <a:pt x="526" y="173"/>
                  </a:lnTo>
                  <a:lnTo>
                    <a:pt x="514" y="156"/>
                  </a:lnTo>
                  <a:lnTo>
                    <a:pt x="482" y="132"/>
                  </a:lnTo>
                  <a:lnTo>
                    <a:pt x="510" y="132"/>
                  </a:lnTo>
                  <a:lnTo>
                    <a:pt x="502" y="116"/>
                  </a:lnTo>
                  <a:lnTo>
                    <a:pt x="482" y="100"/>
                  </a:lnTo>
                  <a:lnTo>
                    <a:pt x="450" y="79"/>
                  </a:lnTo>
                  <a:lnTo>
                    <a:pt x="430" y="76"/>
                  </a:lnTo>
                  <a:lnTo>
                    <a:pt x="437" y="51"/>
                  </a:lnTo>
                  <a:lnTo>
                    <a:pt x="446" y="39"/>
                  </a:lnTo>
                  <a:lnTo>
                    <a:pt x="397" y="7"/>
                  </a:lnTo>
                  <a:lnTo>
                    <a:pt x="381" y="7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grpSp>
          <p:nvGrpSpPr>
            <p:cNvPr id="55" name="Group 64"/>
            <p:cNvGrpSpPr>
              <a:grpSpLocks/>
            </p:cNvGrpSpPr>
            <p:nvPr/>
          </p:nvGrpSpPr>
          <p:grpSpPr bwMode="auto">
            <a:xfrm>
              <a:off x="7732713" y="2909888"/>
              <a:ext cx="654050" cy="533400"/>
              <a:chOff x="7733363" y="2909483"/>
              <a:chExt cx="653889" cy="533839"/>
            </a:xfrm>
            <a:grpFill/>
          </p:grpSpPr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8313333" y="3257989"/>
                <a:ext cx="60650" cy="185333"/>
              </a:xfrm>
              <a:custGeom>
                <a:avLst/>
                <a:gdLst>
                  <a:gd name="T0" fmla="*/ 0 w 32"/>
                  <a:gd name="T1" fmla="*/ 48 h 92"/>
                  <a:gd name="T2" fmla="*/ 16 w 32"/>
                  <a:gd name="T3" fmla="*/ 92 h 92"/>
                  <a:gd name="T4" fmla="*/ 23 w 32"/>
                  <a:gd name="T5" fmla="*/ 80 h 92"/>
                  <a:gd name="T6" fmla="*/ 19 w 32"/>
                  <a:gd name="T7" fmla="*/ 44 h 92"/>
                  <a:gd name="T8" fmla="*/ 32 w 32"/>
                  <a:gd name="T9" fmla="*/ 48 h 92"/>
                  <a:gd name="T10" fmla="*/ 32 w 32"/>
                  <a:gd name="T11" fmla="*/ 0 h 92"/>
                  <a:gd name="T12" fmla="*/ 3 w 32"/>
                  <a:gd name="T13" fmla="*/ 8 h 92"/>
                  <a:gd name="T14" fmla="*/ 0 w 32"/>
                  <a:gd name="T15" fmla="*/ 4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92">
                    <a:moveTo>
                      <a:pt x="0" y="48"/>
                    </a:moveTo>
                    <a:lnTo>
                      <a:pt x="16" y="92"/>
                    </a:lnTo>
                    <a:lnTo>
                      <a:pt x="23" y="80"/>
                    </a:lnTo>
                    <a:lnTo>
                      <a:pt x="19" y="44"/>
                    </a:lnTo>
                    <a:lnTo>
                      <a:pt x="32" y="48"/>
                    </a:lnTo>
                    <a:lnTo>
                      <a:pt x="32" y="0"/>
                    </a:lnTo>
                    <a:lnTo>
                      <a:pt x="3" y="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39700" h="1905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66" name="Freeform 51"/>
              <p:cNvSpPr>
                <a:spLocks/>
              </p:cNvSpPr>
              <p:nvPr/>
            </p:nvSpPr>
            <p:spPr bwMode="auto">
              <a:xfrm>
                <a:off x="7733363" y="2909483"/>
                <a:ext cx="653889" cy="364623"/>
              </a:xfrm>
              <a:custGeom>
                <a:avLst/>
                <a:gdLst>
                  <a:gd name="T0" fmla="*/ 345 w 345"/>
                  <a:gd name="T1" fmla="*/ 112 h 181"/>
                  <a:gd name="T2" fmla="*/ 338 w 345"/>
                  <a:gd name="T3" fmla="*/ 173 h 181"/>
                  <a:gd name="T4" fmla="*/ 309 w 345"/>
                  <a:gd name="T5" fmla="*/ 181 h 181"/>
                  <a:gd name="T6" fmla="*/ 290 w 345"/>
                  <a:gd name="T7" fmla="*/ 152 h 181"/>
                  <a:gd name="T8" fmla="*/ 253 w 345"/>
                  <a:gd name="T9" fmla="*/ 124 h 181"/>
                  <a:gd name="T10" fmla="*/ 249 w 345"/>
                  <a:gd name="T11" fmla="*/ 101 h 181"/>
                  <a:gd name="T12" fmla="*/ 261 w 345"/>
                  <a:gd name="T13" fmla="*/ 101 h 181"/>
                  <a:gd name="T14" fmla="*/ 261 w 345"/>
                  <a:gd name="T15" fmla="*/ 73 h 181"/>
                  <a:gd name="T16" fmla="*/ 253 w 345"/>
                  <a:gd name="T17" fmla="*/ 52 h 181"/>
                  <a:gd name="T18" fmla="*/ 261 w 345"/>
                  <a:gd name="T19" fmla="*/ 24 h 181"/>
                  <a:gd name="T20" fmla="*/ 241 w 345"/>
                  <a:gd name="T21" fmla="*/ 40 h 181"/>
                  <a:gd name="T22" fmla="*/ 225 w 345"/>
                  <a:gd name="T23" fmla="*/ 52 h 181"/>
                  <a:gd name="T24" fmla="*/ 228 w 345"/>
                  <a:gd name="T25" fmla="*/ 112 h 181"/>
                  <a:gd name="T26" fmla="*/ 249 w 345"/>
                  <a:gd name="T27" fmla="*/ 140 h 181"/>
                  <a:gd name="T28" fmla="*/ 257 w 345"/>
                  <a:gd name="T29" fmla="*/ 168 h 181"/>
                  <a:gd name="T30" fmla="*/ 241 w 345"/>
                  <a:gd name="T31" fmla="*/ 173 h 181"/>
                  <a:gd name="T32" fmla="*/ 209 w 345"/>
                  <a:gd name="T33" fmla="*/ 152 h 181"/>
                  <a:gd name="T34" fmla="*/ 189 w 345"/>
                  <a:gd name="T35" fmla="*/ 149 h 181"/>
                  <a:gd name="T36" fmla="*/ 196 w 345"/>
                  <a:gd name="T37" fmla="*/ 124 h 181"/>
                  <a:gd name="T38" fmla="*/ 205 w 345"/>
                  <a:gd name="T39" fmla="*/ 112 h 181"/>
                  <a:gd name="T40" fmla="*/ 156 w 345"/>
                  <a:gd name="T41" fmla="*/ 80 h 181"/>
                  <a:gd name="T42" fmla="*/ 140 w 345"/>
                  <a:gd name="T43" fmla="*/ 80 h 181"/>
                  <a:gd name="T44" fmla="*/ 128 w 345"/>
                  <a:gd name="T45" fmla="*/ 61 h 181"/>
                  <a:gd name="T46" fmla="*/ 101 w 345"/>
                  <a:gd name="T47" fmla="*/ 52 h 181"/>
                  <a:gd name="T48" fmla="*/ 89 w 345"/>
                  <a:gd name="T49" fmla="*/ 73 h 181"/>
                  <a:gd name="T50" fmla="*/ 48 w 345"/>
                  <a:gd name="T51" fmla="*/ 73 h 181"/>
                  <a:gd name="T52" fmla="*/ 36 w 345"/>
                  <a:gd name="T53" fmla="*/ 101 h 181"/>
                  <a:gd name="T54" fmla="*/ 8 w 345"/>
                  <a:gd name="T55" fmla="*/ 105 h 181"/>
                  <a:gd name="T56" fmla="*/ 0 w 345"/>
                  <a:gd name="T57" fmla="*/ 61 h 181"/>
                  <a:gd name="T58" fmla="*/ 261 w 345"/>
                  <a:gd name="T59" fmla="*/ 0 h 181"/>
                  <a:gd name="T60" fmla="*/ 301 w 345"/>
                  <a:gd name="T61" fmla="*/ 121 h 181"/>
                  <a:gd name="T62" fmla="*/ 345 w 345"/>
                  <a:gd name="T63" fmla="*/ 112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5" h="181">
                    <a:moveTo>
                      <a:pt x="345" y="112"/>
                    </a:moveTo>
                    <a:lnTo>
                      <a:pt x="338" y="173"/>
                    </a:lnTo>
                    <a:lnTo>
                      <a:pt x="309" y="181"/>
                    </a:lnTo>
                    <a:lnTo>
                      <a:pt x="290" y="152"/>
                    </a:lnTo>
                    <a:lnTo>
                      <a:pt x="253" y="124"/>
                    </a:lnTo>
                    <a:lnTo>
                      <a:pt x="249" y="101"/>
                    </a:lnTo>
                    <a:lnTo>
                      <a:pt x="261" y="101"/>
                    </a:lnTo>
                    <a:lnTo>
                      <a:pt x="261" y="73"/>
                    </a:lnTo>
                    <a:lnTo>
                      <a:pt x="253" y="52"/>
                    </a:lnTo>
                    <a:lnTo>
                      <a:pt x="261" y="24"/>
                    </a:lnTo>
                    <a:lnTo>
                      <a:pt x="241" y="40"/>
                    </a:lnTo>
                    <a:lnTo>
                      <a:pt x="225" y="52"/>
                    </a:lnTo>
                    <a:lnTo>
                      <a:pt x="228" y="112"/>
                    </a:lnTo>
                    <a:lnTo>
                      <a:pt x="249" y="140"/>
                    </a:lnTo>
                    <a:lnTo>
                      <a:pt x="257" y="168"/>
                    </a:lnTo>
                    <a:lnTo>
                      <a:pt x="241" y="173"/>
                    </a:lnTo>
                    <a:lnTo>
                      <a:pt x="209" y="152"/>
                    </a:lnTo>
                    <a:lnTo>
                      <a:pt x="189" y="149"/>
                    </a:lnTo>
                    <a:lnTo>
                      <a:pt x="196" y="124"/>
                    </a:lnTo>
                    <a:lnTo>
                      <a:pt x="205" y="112"/>
                    </a:lnTo>
                    <a:lnTo>
                      <a:pt x="156" y="80"/>
                    </a:lnTo>
                    <a:lnTo>
                      <a:pt x="140" y="80"/>
                    </a:lnTo>
                    <a:lnTo>
                      <a:pt x="128" y="61"/>
                    </a:lnTo>
                    <a:lnTo>
                      <a:pt x="101" y="52"/>
                    </a:lnTo>
                    <a:lnTo>
                      <a:pt x="89" y="73"/>
                    </a:lnTo>
                    <a:lnTo>
                      <a:pt x="48" y="73"/>
                    </a:lnTo>
                    <a:lnTo>
                      <a:pt x="36" y="101"/>
                    </a:lnTo>
                    <a:lnTo>
                      <a:pt x="8" y="105"/>
                    </a:lnTo>
                    <a:lnTo>
                      <a:pt x="0" y="61"/>
                    </a:lnTo>
                    <a:lnTo>
                      <a:pt x="261" y="0"/>
                    </a:lnTo>
                    <a:lnTo>
                      <a:pt x="301" y="121"/>
                    </a:lnTo>
                    <a:lnTo>
                      <a:pt x="345" y="11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39700" h="19050"/>
              </a:sp3d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latin typeface="+mn-lt"/>
                </a:endParaRPr>
              </a:p>
            </p:txBody>
          </p:sp>
        </p:grp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6399052" y="3354685"/>
              <a:ext cx="1051907" cy="632550"/>
            </a:xfrm>
            <a:custGeom>
              <a:avLst/>
              <a:gdLst>
                <a:gd name="T0" fmla="*/ 20 w 555"/>
                <a:gd name="T1" fmla="*/ 314 h 314"/>
                <a:gd name="T2" fmla="*/ 29 w 555"/>
                <a:gd name="T3" fmla="*/ 297 h 314"/>
                <a:gd name="T4" fmla="*/ 9 w 555"/>
                <a:gd name="T5" fmla="*/ 286 h 314"/>
                <a:gd name="T6" fmla="*/ 0 w 555"/>
                <a:gd name="T7" fmla="*/ 274 h 314"/>
                <a:gd name="T8" fmla="*/ 13 w 555"/>
                <a:gd name="T9" fmla="*/ 258 h 314"/>
                <a:gd name="T10" fmla="*/ 69 w 555"/>
                <a:gd name="T11" fmla="*/ 258 h 314"/>
                <a:gd name="T12" fmla="*/ 61 w 555"/>
                <a:gd name="T13" fmla="*/ 237 h 314"/>
                <a:gd name="T14" fmla="*/ 81 w 555"/>
                <a:gd name="T15" fmla="*/ 225 h 314"/>
                <a:gd name="T16" fmla="*/ 69 w 555"/>
                <a:gd name="T17" fmla="*/ 214 h 314"/>
                <a:gd name="T18" fmla="*/ 92 w 555"/>
                <a:gd name="T19" fmla="*/ 173 h 314"/>
                <a:gd name="T20" fmla="*/ 121 w 555"/>
                <a:gd name="T21" fmla="*/ 152 h 314"/>
                <a:gd name="T22" fmla="*/ 214 w 555"/>
                <a:gd name="T23" fmla="*/ 141 h 314"/>
                <a:gd name="T24" fmla="*/ 218 w 555"/>
                <a:gd name="T25" fmla="*/ 113 h 314"/>
                <a:gd name="T26" fmla="*/ 246 w 555"/>
                <a:gd name="T27" fmla="*/ 129 h 314"/>
                <a:gd name="T28" fmla="*/ 265 w 555"/>
                <a:gd name="T29" fmla="*/ 88 h 314"/>
                <a:gd name="T30" fmla="*/ 286 w 555"/>
                <a:gd name="T31" fmla="*/ 48 h 314"/>
                <a:gd name="T32" fmla="*/ 318 w 555"/>
                <a:gd name="T33" fmla="*/ 20 h 314"/>
                <a:gd name="T34" fmla="*/ 378 w 555"/>
                <a:gd name="T35" fmla="*/ 4 h 314"/>
                <a:gd name="T36" fmla="*/ 406 w 555"/>
                <a:gd name="T37" fmla="*/ 20 h 314"/>
                <a:gd name="T38" fmla="*/ 431 w 555"/>
                <a:gd name="T39" fmla="*/ 8 h 314"/>
                <a:gd name="T40" fmla="*/ 450 w 555"/>
                <a:gd name="T41" fmla="*/ 20 h 314"/>
                <a:gd name="T42" fmla="*/ 459 w 555"/>
                <a:gd name="T43" fmla="*/ 0 h 314"/>
                <a:gd name="T44" fmla="*/ 475 w 555"/>
                <a:gd name="T45" fmla="*/ 0 h 314"/>
                <a:gd name="T46" fmla="*/ 503 w 555"/>
                <a:gd name="T47" fmla="*/ 28 h 314"/>
                <a:gd name="T48" fmla="*/ 511 w 555"/>
                <a:gd name="T49" fmla="*/ 85 h 314"/>
                <a:gd name="T50" fmla="*/ 531 w 555"/>
                <a:gd name="T51" fmla="*/ 101 h 314"/>
                <a:gd name="T52" fmla="*/ 539 w 555"/>
                <a:gd name="T53" fmla="*/ 125 h 314"/>
                <a:gd name="T54" fmla="*/ 555 w 555"/>
                <a:gd name="T55" fmla="*/ 125 h 314"/>
                <a:gd name="T56" fmla="*/ 535 w 555"/>
                <a:gd name="T57" fmla="*/ 161 h 314"/>
                <a:gd name="T58" fmla="*/ 511 w 555"/>
                <a:gd name="T59" fmla="*/ 173 h 314"/>
                <a:gd name="T60" fmla="*/ 507 w 555"/>
                <a:gd name="T61" fmla="*/ 205 h 314"/>
                <a:gd name="T62" fmla="*/ 463 w 555"/>
                <a:gd name="T63" fmla="*/ 237 h 314"/>
                <a:gd name="T64" fmla="*/ 133 w 555"/>
                <a:gd name="T65" fmla="*/ 290 h 314"/>
                <a:gd name="T66" fmla="*/ 101 w 555"/>
                <a:gd name="T67" fmla="*/ 286 h 314"/>
                <a:gd name="T68" fmla="*/ 108 w 555"/>
                <a:gd name="T69" fmla="*/ 302 h 314"/>
                <a:gd name="T70" fmla="*/ 20 w 555"/>
                <a:gd name="T7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5" h="314">
                  <a:moveTo>
                    <a:pt x="20" y="314"/>
                  </a:moveTo>
                  <a:lnTo>
                    <a:pt x="29" y="297"/>
                  </a:lnTo>
                  <a:lnTo>
                    <a:pt x="9" y="286"/>
                  </a:lnTo>
                  <a:lnTo>
                    <a:pt x="0" y="274"/>
                  </a:lnTo>
                  <a:lnTo>
                    <a:pt x="13" y="258"/>
                  </a:lnTo>
                  <a:lnTo>
                    <a:pt x="69" y="258"/>
                  </a:lnTo>
                  <a:lnTo>
                    <a:pt x="61" y="237"/>
                  </a:lnTo>
                  <a:lnTo>
                    <a:pt x="81" y="225"/>
                  </a:lnTo>
                  <a:lnTo>
                    <a:pt x="69" y="214"/>
                  </a:lnTo>
                  <a:lnTo>
                    <a:pt x="92" y="173"/>
                  </a:lnTo>
                  <a:lnTo>
                    <a:pt x="121" y="152"/>
                  </a:lnTo>
                  <a:lnTo>
                    <a:pt x="214" y="141"/>
                  </a:lnTo>
                  <a:lnTo>
                    <a:pt x="218" y="113"/>
                  </a:lnTo>
                  <a:lnTo>
                    <a:pt x="246" y="129"/>
                  </a:lnTo>
                  <a:lnTo>
                    <a:pt x="265" y="88"/>
                  </a:lnTo>
                  <a:lnTo>
                    <a:pt x="286" y="48"/>
                  </a:lnTo>
                  <a:lnTo>
                    <a:pt x="318" y="20"/>
                  </a:lnTo>
                  <a:lnTo>
                    <a:pt x="378" y="4"/>
                  </a:lnTo>
                  <a:lnTo>
                    <a:pt x="406" y="20"/>
                  </a:lnTo>
                  <a:lnTo>
                    <a:pt x="431" y="8"/>
                  </a:lnTo>
                  <a:lnTo>
                    <a:pt x="450" y="2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503" y="28"/>
                  </a:lnTo>
                  <a:lnTo>
                    <a:pt x="511" y="85"/>
                  </a:lnTo>
                  <a:lnTo>
                    <a:pt x="531" y="101"/>
                  </a:lnTo>
                  <a:lnTo>
                    <a:pt x="539" y="125"/>
                  </a:lnTo>
                  <a:lnTo>
                    <a:pt x="555" y="125"/>
                  </a:lnTo>
                  <a:lnTo>
                    <a:pt x="535" y="161"/>
                  </a:lnTo>
                  <a:lnTo>
                    <a:pt x="511" y="173"/>
                  </a:lnTo>
                  <a:lnTo>
                    <a:pt x="507" y="205"/>
                  </a:lnTo>
                  <a:lnTo>
                    <a:pt x="463" y="237"/>
                  </a:lnTo>
                  <a:lnTo>
                    <a:pt x="133" y="290"/>
                  </a:lnTo>
                  <a:lnTo>
                    <a:pt x="101" y="286"/>
                  </a:lnTo>
                  <a:lnTo>
                    <a:pt x="108" y="302"/>
                  </a:lnTo>
                  <a:lnTo>
                    <a:pt x="20" y="31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399052" y="3354685"/>
              <a:ext cx="1051907" cy="632550"/>
            </a:xfrm>
            <a:custGeom>
              <a:avLst/>
              <a:gdLst>
                <a:gd name="T0" fmla="*/ 20 w 555"/>
                <a:gd name="T1" fmla="*/ 314 h 314"/>
                <a:gd name="T2" fmla="*/ 29 w 555"/>
                <a:gd name="T3" fmla="*/ 297 h 314"/>
                <a:gd name="T4" fmla="*/ 9 w 555"/>
                <a:gd name="T5" fmla="*/ 286 h 314"/>
                <a:gd name="T6" fmla="*/ 0 w 555"/>
                <a:gd name="T7" fmla="*/ 274 h 314"/>
                <a:gd name="T8" fmla="*/ 13 w 555"/>
                <a:gd name="T9" fmla="*/ 258 h 314"/>
                <a:gd name="T10" fmla="*/ 69 w 555"/>
                <a:gd name="T11" fmla="*/ 258 h 314"/>
                <a:gd name="T12" fmla="*/ 61 w 555"/>
                <a:gd name="T13" fmla="*/ 237 h 314"/>
                <a:gd name="T14" fmla="*/ 81 w 555"/>
                <a:gd name="T15" fmla="*/ 225 h 314"/>
                <a:gd name="T16" fmla="*/ 69 w 555"/>
                <a:gd name="T17" fmla="*/ 214 h 314"/>
                <a:gd name="T18" fmla="*/ 92 w 555"/>
                <a:gd name="T19" fmla="*/ 173 h 314"/>
                <a:gd name="T20" fmla="*/ 121 w 555"/>
                <a:gd name="T21" fmla="*/ 152 h 314"/>
                <a:gd name="T22" fmla="*/ 214 w 555"/>
                <a:gd name="T23" fmla="*/ 141 h 314"/>
                <a:gd name="T24" fmla="*/ 218 w 555"/>
                <a:gd name="T25" fmla="*/ 113 h 314"/>
                <a:gd name="T26" fmla="*/ 246 w 555"/>
                <a:gd name="T27" fmla="*/ 129 h 314"/>
                <a:gd name="T28" fmla="*/ 265 w 555"/>
                <a:gd name="T29" fmla="*/ 88 h 314"/>
                <a:gd name="T30" fmla="*/ 286 w 555"/>
                <a:gd name="T31" fmla="*/ 48 h 314"/>
                <a:gd name="T32" fmla="*/ 318 w 555"/>
                <a:gd name="T33" fmla="*/ 20 h 314"/>
                <a:gd name="T34" fmla="*/ 378 w 555"/>
                <a:gd name="T35" fmla="*/ 4 h 314"/>
                <a:gd name="T36" fmla="*/ 406 w 555"/>
                <a:gd name="T37" fmla="*/ 20 h 314"/>
                <a:gd name="T38" fmla="*/ 431 w 555"/>
                <a:gd name="T39" fmla="*/ 8 h 314"/>
                <a:gd name="T40" fmla="*/ 450 w 555"/>
                <a:gd name="T41" fmla="*/ 20 h 314"/>
                <a:gd name="T42" fmla="*/ 459 w 555"/>
                <a:gd name="T43" fmla="*/ 0 h 314"/>
                <a:gd name="T44" fmla="*/ 475 w 555"/>
                <a:gd name="T45" fmla="*/ 0 h 314"/>
                <a:gd name="T46" fmla="*/ 503 w 555"/>
                <a:gd name="T47" fmla="*/ 28 h 314"/>
                <a:gd name="T48" fmla="*/ 511 w 555"/>
                <a:gd name="T49" fmla="*/ 85 h 314"/>
                <a:gd name="T50" fmla="*/ 531 w 555"/>
                <a:gd name="T51" fmla="*/ 101 h 314"/>
                <a:gd name="T52" fmla="*/ 539 w 555"/>
                <a:gd name="T53" fmla="*/ 125 h 314"/>
                <a:gd name="T54" fmla="*/ 555 w 555"/>
                <a:gd name="T55" fmla="*/ 125 h 314"/>
                <a:gd name="T56" fmla="*/ 535 w 555"/>
                <a:gd name="T57" fmla="*/ 161 h 314"/>
                <a:gd name="T58" fmla="*/ 511 w 555"/>
                <a:gd name="T59" fmla="*/ 173 h 314"/>
                <a:gd name="T60" fmla="*/ 507 w 555"/>
                <a:gd name="T61" fmla="*/ 205 h 314"/>
                <a:gd name="T62" fmla="*/ 463 w 555"/>
                <a:gd name="T63" fmla="*/ 237 h 314"/>
                <a:gd name="T64" fmla="*/ 133 w 555"/>
                <a:gd name="T65" fmla="*/ 290 h 314"/>
                <a:gd name="T66" fmla="*/ 101 w 555"/>
                <a:gd name="T67" fmla="*/ 286 h 314"/>
                <a:gd name="T68" fmla="*/ 108 w 555"/>
                <a:gd name="T69" fmla="*/ 302 h 314"/>
                <a:gd name="T70" fmla="*/ 20 w 555"/>
                <a:gd name="T7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5" h="314">
                  <a:moveTo>
                    <a:pt x="20" y="314"/>
                  </a:moveTo>
                  <a:lnTo>
                    <a:pt x="29" y="297"/>
                  </a:lnTo>
                  <a:lnTo>
                    <a:pt x="9" y="286"/>
                  </a:lnTo>
                  <a:lnTo>
                    <a:pt x="0" y="274"/>
                  </a:lnTo>
                  <a:lnTo>
                    <a:pt x="13" y="258"/>
                  </a:lnTo>
                  <a:lnTo>
                    <a:pt x="69" y="258"/>
                  </a:lnTo>
                  <a:lnTo>
                    <a:pt x="61" y="237"/>
                  </a:lnTo>
                  <a:lnTo>
                    <a:pt x="81" y="225"/>
                  </a:lnTo>
                  <a:lnTo>
                    <a:pt x="69" y="214"/>
                  </a:lnTo>
                  <a:lnTo>
                    <a:pt x="92" y="173"/>
                  </a:lnTo>
                  <a:lnTo>
                    <a:pt x="121" y="152"/>
                  </a:lnTo>
                  <a:lnTo>
                    <a:pt x="214" y="141"/>
                  </a:lnTo>
                  <a:lnTo>
                    <a:pt x="218" y="113"/>
                  </a:lnTo>
                  <a:lnTo>
                    <a:pt x="246" y="129"/>
                  </a:lnTo>
                  <a:lnTo>
                    <a:pt x="265" y="88"/>
                  </a:lnTo>
                  <a:lnTo>
                    <a:pt x="286" y="48"/>
                  </a:lnTo>
                  <a:lnTo>
                    <a:pt x="318" y="20"/>
                  </a:lnTo>
                  <a:lnTo>
                    <a:pt x="378" y="4"/>
                  </a:lnTo>
                  <a:lnTo>
                    <a:pt x="406" y="20"/>
                  </a:lnTo>
                  <a:lnTo>
                    <a:pt x="431" y="8"/>
                  </a:lnTo>
                  <a:lnTo>
                    <a:pt x="450" y="2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503" y="28"/>
                  </a:lnTo>
                  <a:lnTo>
                    <a:pt x="511" y="85"/>
                  </a:lnTo>
                  <a:lnTo>
                    <a:pt x="531" y="101"/>
                  </a:lnTo>
                  <a:lnTo>
                    <a:pt x="539" y="125"/>
                  </a:lnTo>
                  <a:lnTo>
                    <a:pt x="555" y="125"/>
                  </a:lnTo>
                  <a:lnTo>
                    <a:pt x="535" y="161"/>
                  </a:lnTo>
                  <a:lnTo>
                    <a:pt x="511" y="173"/>
                  </a:lnTo>
                  <a:lnTo>
                    <a:pt x="507" y="205"/>
                  </a:lnTo>
                  <a:lnTo>
                    <a:pt x="463" y="237"/>
                  </a:lnTo>
                  <a:lnTo>
                    <a:pt x="133" y="290"/>
                  </a:lnTo>
                  <a:lnTo>
                    <a:pt x="101" y="286"/>
                  </a:lnTo>
                  <a:lnTo>
                    <a:pt x="108" y="302"/>
                  </a:lnTo>
                  <a:lnTo>
                    <a:pt x="20" y="314"/>
                  </a:lnTo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6399052" y="3354685"/>
              <a:ext cx="1051907" cy="632550"/>
            </a:xfrm>
            <a:custGeom>
              <a:avLst/>
              <a:gdLst>
                <a:gd name="T0" fmla="*/ 20 w 555"/>
                <a:gd name="T1" fmla="*/ 314 h 314"/>
                <a:gd name="T2" fmla="*/ 29 w 555"/>
                <a:gd name="T3" fmla="*/ 297 h 314"/>
                <a:gd name="T4" fmla="*/ 9 w 555"/>
                <a:gd name="T5" fmla="*/ 286 h 314"/>
                <a:gd name="T6" fmla="*/ 0 w 555"/>
                <a:gd name="T7" fmla="*/ 274 h 314"/>
                <a:gd name="T8" fmla="*/ 13 w 555"/>
                <a:gd name="T9" fmla="*/ 258 h 314"/>
                <a:gd name="T10" fmla="*/ 69 w 555"/>
                <a:gd name="T11" fmla="*/ 258 h 314"/>
                <a:gd name="T12" fmla="*/ 61 w 555"/>
                <a:gd name="T13" fmla="*/ 237 h 314"/>
                <a:gd name="T14" fmla="*/ 81 w 555"/>
                <a:gd name="T15" fmla="*/ 225 h 314"/>
                <a:gd name="T16" fmla="*/ 69 w 555"/>
                <a:gd name="T17" fmla="*/ 214 h 314"/>
                <a:gd name="T18" fmla="*/ 92 w 555"/>
                <a:gd name="T19" fmla="*/ 173 h 314"/>
                <a:gd name="T20" fmla="*/ 121 w 555"/>
                <a:gd name="T21" fmla="*/ 152 h 314"/>
                <a:gd name="T22" fmla="*/ 214 w 555"/>
                <a:gd name="T23" fmla="*/ 141 h 314"/>
                <a:gd name="T24" fmla="*/ 218 w 555"/>
                <a:gd name="T25" fmla="*/ 113 h 314"/>
                <a:gd name="T26" fmla="*/ 246 w 555"/>
                <a:gd name="T27" fmla="*/ 129 h 314"/>
                <a:gd name="T28" fmla="*/ 265 w 555"/>
                <a:gd name="T29" fmla="*/ 88 h 314"/>
                <a:gd name="T30" fmla="*/ 286 w 555"/>
                <a:gd name="T31" fmla="*/ 48 h 314"/>
                <a:gd name="T32" fmla="*/ 318 w 555"/>
                <a:gd name="T33" fmla="*/ 20 h 314"/>
                <a:gd name="T34" fmla="*/ 378 w 555"/>
                <a:gd name="T35" fmla="*/ 4 h 314"/>
                <a:gd name="T36" fmla="*/ 406 w 555"/>
                <a:gd name="T37" fmla="*/ 20 h 314"/>
                <a:gd name="T38" fmla="*/ 431 w 555"/>
                <a:gd name="T39" fmla="*/ 8 h 314"/>
                <a:gd name="T40" fmla="*/ 450 w 555"/>
                <a:gd name="T41" fmla="*/ 20 h 314"/>
                <a:gd name="T42" fmla="*/ 459 w 555"/>
                <a:gd name="T43" fmla="*/ 0 h 314"/>
                <a:gd name="T44" fmla="*/ 475 w 555"/>
                <a:gd name="T45" fmla="*/ 0 h 314"/>
                <a:gd name="T46" fmla="*/ 503 w 555"/>
                <a:gd name="T47" fmla="*/ 28 h 314"/>
                <a:gd name="T48" fmla="*/ 511 w 555"/>
                <a:gd name="T49" fmla="*/ 85 h 314"/>
                <a:gd name="T50" fmla="*/ 531 w 555"/>
                <a:gd name="T51" fmla="*/ 101 h 314"/>
                <a:gd name="T52" fmla="*/ 539 w 555"/>
                <a:gd name="T53" fmla="*/ 125 h 314"/>
                <a:gd name="T54" fmla="*/ 555 w 555"/>
                <a:gd name="T55" fmla="*/ 125 h 314"/>
                <a:gd name="T56" fmla="*/ 535 w 555"/>
                <a:gd name="T57" fmla="*/ 161 h 314"/>
                <a:gd name="T58" fmla="*/ 511 w 555"/>
                <a:gd name="T59" fmla="*/ 173 h 314"/>
                <a:gd name="T60" fmla="*/ 507 w 555"/>
                <a:gd name="T61" fmla="*/ 205 h 314"/>
                <a:gd name="T62" fmla="*/ 463 w 555"/>
                <a:gd name="T63" fmla="*/ 237 h 314"/>
                <a:gd name="T64" fmla="*/ 133 w 555"/>
                <a:gd name="T65" fmla="*/ 290 h 314"/>
                <a:gd name="T66" fmla="*/ 101 w 555"/>
                <a:gd name="T67" fmla="*/ 286 h 314"/>
                <a:gd name="T68" fmla="*/ 108 w 555"/>
                <a:gd name="T69" fmla="*/ 302 h 314"/>
                <a:gd name="T70" fmla="*/ 20 w 555"/>
                <a:gd name="T7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5" h="314">
                  <a:moveTo>
                    <a:pt x="20" y="314"/>
                  </a:moveTo>
                  <a:lnTo>
                    <a:pt x="29" y="297"/>
                  </a:lnTo>
                  <a:lnTo>
                    <a:pt x="9" y="286"/>
                  </a:lnTo>
                  <a:lnTo>
                    <a:pt x="0" y="274"/>
                  </a:lnTo>
                  <a:lnTo>
                    <a:pt x="13" y="258"/>
                  </a:lnTo>
                  <a:lnTo>
                    <a:pt x="69" y="258"/>
                  </a:lnTo>
                  <a:lnTo>
                    <a:pt x="61" y="237"/>
                  </a:lnTo>
                  <a:lnTo>
                    <a:pt x="81" y="225"/>
                  </a:lnTo>
                  <a:lnTo>
                    <a:pt x="69" y="214"/>
                  </a:lnTo>
                  <a:lnTo>
                    <a:pt x="92" y="173"/>
                  </a:lnTo>
                  <a:lnTo>
                    <a:pt x="121" y="152"/>
                  </a:lnTo>
                  <a:lnTo>
                    <a:pt x="214" y="141"/>
                  </a:lnTo>
                  <a:lnTo>
                    <a:pt x="218" y="113"/>
                  </a:lnTo>
                  <a:lnTo>
                    <a:pt x="246" y="129"/>
                  </a:lnTo>
                  <a:lnTo>
                    <a:pt x="265" y="88"/>
                  </a:lnTo>
                  <a:lnTo>
                    <a:pt x="286" y="48"/>
                  </a:lnTo>
                  <a:lnTo>
                    <a:pt x="318" y="20"/>
                  </a:lnTo>
                  <a:lnTo>
                    <a:pt x="378" y="4"/>
                  </a:lnTo>
                  <a:lnTo>
                    <a:pt x="406" y="20"/>
                  </a:lnTo>
                  <a:lnTo>
                    <a:pt x="431" y="8"/>
                  </a:lnTo>
                  <a:lnTo>
                    <a:pt x="450" y="2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503" y="28"/>
                  </a:lnTo>
                  <a:lnTo>
                    <a:pt x="511" y="85"/>
                  </a:lnTo>
                  <a:lnTo>
                    <a:pt x="531" y="101"/>
                  </a:lnTo>
                  <a:lnTo>
                    <a:pt x="539" y="125"/>
                  </a:lnTo>
                  <a:lnTo>
                    <a:pt x="555" y="125"/>
                  </a:lnTo>
                  <a:lnTo>
                    <a:pt x="535" y="161"/>
                  </a:lnTo>
                  <a:lnTo>
                    <a:pt x="511" y="173"/>
                  </a:lnTo>
                  <a:lnTo>
                    <a:pt x="507" y="205"/>
                  </a:lnTo>
                  <a:lnTo>
                    <a:pt x="463" y="237"/>
                  </a:lnTo>
                  <a:lnTo>
                    <a:pt x="133" y="290"/>
                  </a:lnTo>
                  <a:lnTo>
                    <a:pt x="101" y="286"/>
                  </a:lnTo>
                  <a:lnTo>
                    <a:pt x="108" y="302"/>
                  </a:lnTo>
                  <a:lnTo>
                    <a:pt x="20" y="31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6537411" y="2820846"/>
              <a:ext cx="464355" cy="882346"/>
            </a:xfrm>
            <a:custGeom>
              <a:avLst/>
              <a:gdLst>
                <a:gd name="T0" fmla="*/ 0 w 245"/>
                <a:gd name="T1" fmla="*/ 44 h 438"/>
                <a:gd name="T2" fmla="*/ 40 w 245"/>
                <a:gd name="T3" fmla="*/ 277 h 438"/>
                <a:gd name="T4" fmla="*/ 35 w 245"/>
                <a:gd name="T5" fmla="*/ 306 h 438"/>
                <a:gd name="T6" fmla="*/ 56 w 245"/>
                <a:gd name="T7" fmla="*/ 329 h 438"/>
                <a:gd name="T8" fmla="*/ 19 w 245"/>
                <a:gd name="T9" fmla="*/ 438 h 438"/>
                <a:gd name="T10" fmla="*/ 48 w 245"/>
                <a:gd name="T11" fmla="*/ 417 h 438"/>
                <a:gd name="T12" fmla="*/ 141 w 245"/>
                <a:gd name="T13" fmla="*/ 406 h 438"/>
                <a:gd name="T14" fmla="*/ 145 w 245"/>
                <a:gd name="T15" fmla="*/ 378 h 438"/>
                <a:gd name="T16" fmla="*/ 173 w 245"/>
                <a:gd name="T17" fmla="*/ 394 h 438"/>
                <a:gd name="T18" fmla="*/ 192 w 245"/>
                <a:gd name="T19" fmla="*/ 353 h 438"/>
                <a:gd name="T20" fmla="*/ 213 w 245"/>
                <a:gd name="T21" fmla="*/ 313 h 438"/>
                <a:gd name="T22" fmla="*/ 245 w 245"/>
                <a:gd name="T23" fmla="*/ 285 h 438"/>
                <a:gd name="T24" fmla="*/ 197 w 245"/>
                <a:gd name="T25" fmla="*/ 0 h 438"/>
                <a:gd name="T26" fmla="*/ 68 w 245"/>
                <a:gd name="T27" fmla="*/ 16 h 438"/>
                <a:gd name="T28" fmla="*/ 56 w 245"/>
                <a:gd name="T29" fmla="*/ 36 h 438"/>
                <a:gd name="T30" fmla="*/ 28 w 245"/>
                <a:gd name="T31" fmla="*/ 44 h 438"/>
                <a:gd name="T32" fmla="*/ 0 w 245"/>
                <a:gd name="T33" fmla="*/ 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5" h="438">
                  <a:moveTo>
                    <a:pt x="0" y="44"/>
                  </a:moveTo>
                  <a:lnTo>
                    <a:pt x="40" y="277"/>
                  </a:lnTo>
                  <a:lnTo>
                    <a:pt x="35" y="306"/>
                  </a:lnTo>
                  <a:lnTo>
                    <a:pt x="56" y="329"/>
                  </a:lnTo>
                  <a:lnTo>
                    <a:pt x="19" y="438"/>
                  </a:lnTo>
                  <a:lnTo>
                    <a:pt x="48" y="417"/>
                  </a:lnTo>
                  <a:lnTo>
                    <a:pt x="141" y="406"/>
                  </a:lnTo>
                  <a:lnTo>
                    <a:pt x="145" y="378"/>
                  </a:lnTo>
                  <a:lnTo>
                    <a:pt x="173" y="394"/>
                  </a:lnTo>
                  <a:lnTo>
                    <a:pt x="192" y="353"/>
                  </a:lnTo>
                  <a:lnTo>
                    <a:pt x="213" y="313"/>
                  </a:lnTo>
                  <a:lnTo>
                    <a:pt x="245" y="285"/>
                  </a:lnTo>
                  <a:lnTo>
                    <a:pt x="197" y="0"/>
                  </a:lnTo>
                  <a:lnTo>
                    <a:pt x="68" y="16"/>
                  </a:lnTo>
                  <a:lnTo>
                    <a:pt x="56" y="36"/>
                  </a:lnTo>
                  <a:lnTo>
                    <a:pt x="28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6537411" y="2820846"/>
              <a:ext cx="464355" cy="882346"/>
            </a:xfrm>
            <a:custGeom>
              <a:avLst/>
              <a:gdLst>
                <a:gd name="T0" fmla="*/ 0 w 245"/>
                <a:gd name="T1" fmla="*/ 44 h 438"/>
                <a:gd name="T2" fmla="*/ 40 w 245"/>
                <a:gd name="T3" fmla="*/ 277 h 438"/>
                <a:gd name="T4" fmla="*/ 35 w 245"/>
                <a:gd name="T5" fmla="*/ 306 h 438"/>
                <a:gd name="T6" fmla="*/ 56 w 245"/>
                <a:gd name="T7" fmla="*/ 329 h 438"/>
                <a:gd name="T8" fmla="*/ 19 w 245"/>
                <a:gd name="T9" fmla="*/ 438 h 438"/>
                <a:gd name="T10" fmla="*/ 48 w 245"/>
                <a:gd name="T11" fmla="*/ 417 h 438"/>
                <a:gd name="T12" fmla="*/ 141 w 245"/>
                <a:gd name="T13" fmla="*/ 406 h 438"/>
                <a:gd name="T14" fmla="*/ 145 w 245"/>
                <a:gd name="T15" fmla="*/ 378 h 438"/>
                <a:gd name="T16" fmla="*/ 173 w 245"/>
                <a:gd name="T17" fmla="*/ 394 h 438"/>
                <a:gd name="T18" fmla="*/ 192 w 245"/>
                <a:gd name="T19" fmla="*/ 353 h 438"/>
                <a:gd name="T20" fmla="*/ 213 w 245"/>
                <a:gd name="T21" fmla="*/ 313 h 438"/>
                <a:gd name="T22" fmla="*/ 245 w 245"/>
                <a:gd name="T23" fmla="*/ 285 h 438"/>
                <a:gd name="T24" fmla="*/ 197 w 245"/>
                <a:gd name="T25" fmla="*/ 0 h 438"/>
                <a:gd name="T26" fmla="*/ 68 w 245"/>
                <a:gd name="T27" fmla="*/ 16 h 438"/>
                <a:gd name="T28" fmla="*/ 56 w 245"/>
                <a:gd name="T29" fmla="*/ 36 h 438"/>
                <a:gd name="T30" fmla="*/ 28 w 245"/>
                <a:gd name="T31" fmla="*/ 44 h 438"/>
                <a:gd name="T32" fmla="*/ 0 w 245"/>
                <a:gd name="T33" fmla="*/ 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5" h="438">
                  <a:moveTo>
                    <a:pt x="0" y="44"/>
                  </a:moveTo>
                  <a:lnTo>
                    <a:pt x="40" y="277"/>
                  </a:lnTo>
                  <a:lnTo>
                    <a:pt x="35" y="306"/>
                  </a:lnTo>
                  <a:lnTo>
                    <a:pt x="56" y="329"/>
                  </a:lnTo>
                  <a:lnTo>
                    <a:pt x="19" y="438"/>
                  </a:lnTo>
                  <a:lnTo>
                    <a:pt x="48" y="417"/>
                  </a:lnTo>
                  <a:lnTo>
                    <a:pt x="141" y="406"/>
                  </a:lnTo>
                  <a:lnTo>
                    <a:pt x="145" y="378"/>
                  </a:lnTo>
                  <a:lnTo>
                    <a:pt x="173" y="394"/>
                  </a:lnTo>
                  <a:lnTo>
                    <a:pt x="192" y="353"/>
                  </a:lnTo>
                  <a:lnTo>
                    <a:pt x="213" y="313"/>
                  </a:lnTo>
                  <a:lnTo>
                    <a:pt x="245" y="285"/>
                  </a:lnTo>
                  <a:lnTo>
                    <a:pt x="197" y="0"/>
                  </a:lnTo>
                  <a:lnTo>
                    <a:pt x="68" y="16"/>
                  </a:lnTo>
                  <a:lnTo>
                    <a:pt x="56" y="36"/>
                  </a:lnTo>
                  <a:lnTo>
                    <a:pt x="28" y="44"/>
                  </a:lnTo>
                  <a:lnTo>
                    <a:pt x="0" y="44"/>
                  </a:lnTo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6537411" y="2820846"/>
              <a:ext cx="464355" cy="882346"/>
            </a:xfrm>
            <a:custGeom>
              <a:avLst/>
              <a:gdLst>
                <a:gd name="T0" fmla="*/ 0 w 245"/>
                <a:gd name="T1" fmla="*/ 44 h 438"/>
                <a:gd name="T2" fmla="*/ 40 w 245"/>
                <a:gd name="T3" fmla="*/ 277 h 438"/>
                <a:gd name="T4" fmla="*/ 35 w 245"/>
                <a:gd name="T5" fmla="*/ 306 h 438"/>
                <a:gd name="T6" fmla="*/ 56 w 245"/>
                <a:gd name="T7" fmla="*/ 329 h 438"/>
                <a:gd name="T8" fmla="*/ 19 w 245"/>
                <a:gd name="T9" fmla="*/ 438 h 438"/>
                <a:gd name="T10" fmla="*/ 48 w 245"/>
                <a:gd name="T11" fmla="*/ 417 h 438"/>
                <a:gd name="T12" fmla="*/ 141 w 245"/>
                <a:gd name="T13" fmla="*/ 406 h 438"/>
                <a:gd name="T14" fmla="*/ 145 w 245"/>
                <a:gd name="T15" fmla="*/ 378 h 438"/>
                <a:gd name="T16" fmla="*/ 173 w 245"/>
                <a:gd name="T17" fmla="*/ 394 h 438"/>
                <a:gd name="T18" fmla="*/ 192 w 245"/>
                <a:gd name="T19" fmla="*/ 353 h 438"/>
                <a:gd name="T20" fmla="*/ 213 w 245"/>
                <a:gd name="T21" fmla="*/ 313 h 438"/>
                <a:gd name="T22" fmla="*/ 245 w 245"/>
                <a:gd name="T23" fmla="*/ 285 h 438"/>
                <a:gd name="T24" fmla="*/ 197 w 245"/>
                <a:gd name="T25" fmla="*/ 0 h 438"/>
                <a:gd name="T26" fmla="*/ 68 w 245"/>
                <a:gd name="T27" fmla="*/ 16 h 438"/>
                <a:gd name="T28" fmla="*/ 56 w 245"/>
                <a:gd name="T29" fmla="*/ 36 h 438"/>
                <a:gd name="T30" fmla="*/ 28 w 245"/>
                <a:gd name="T31" fmla="*/ 44 h 438"/>
                <a:gd name="T32" fmla="*/ 0 w 245"/>
                <a:gd name="T33" fmla="*/ 4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5" h="438">
                  <a:moveTo>
                    <a:pt x="0" y="44"/>
                  </a:moveTo>
                  <a:lnTo>
                    <a:pt x="40" y="277"/>
                  </a:lnTo>
                  <a:lnTo>
                    <a:pt x="35" y="306"/>
                  </a:lnTo>
                  <a:lnTo>
                    <a:pt x="56" y="329"/>
                  </a:lnTo>
                  <a:lnTo>
                    <a:pt x="19" y="438"/>
                  </a:lnTo>
                  <a:lnTo>
                    <a:pt x="48" y="417"/>
                  </a:lnTo>
                  <a:lnTo>
                    <a:pt x="141" y="406"/>
                  </a:lnTo>
                  <a:lnTo>
                    <a:pt x="145" y="378"/>
                  </a:lnTo>
                  <a:lnTo>
                    <a:pt x="173" y="394"/>
                  </a:lnTo>
                  <a:lnTo>
                    <a:pt x="192" y="353"/>
                  </a:lnTo>
                  <a:lnTo>
                    <a:pt x="213" y="313"/>
                  </a:lnTo>
                  <a:lnTo>
                    <a:pt x="245" y="285"/>
                  </a:lnTo>
                  <a:lnTo>
                    <a:pt x="197" y="0"/>
                  </a:lnTo>
                  <a:lnTo>
                    <a:pt x="68" y="16"/>
                  </a:lnTo>
                  <a:lnTo>
                    <a:pt x="56" y="36"/>
                  </a:lnTo>
                  <a:lnTo>
                    <a:pt x="28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6910791" y="2625440"/>
              <a:ext cx="638726" cy="785651"/>
            </a:xfrm>
            <a:custGeom>
              <a:avLst/>
              <a:gdLst>
                <a:gd name="T0" fmla="*/ 313 w 337"/>
                <a:gd name="T1" fmla="*/ 248 h 390"/>
                <a:gd name="T2" fmla="*/ 329 w 337"/>
                <a:gd name="T3" fmla="*/ 214 h 390"/>
                <a:gd name="T4" fmla="*/ 329 w 337"/>
                <a:gd name="T5" fmla="*/ 173 h 390"/>
                <a:gd name="T6" fmla="*/ 337 w 337"/>
                <a:gd name="T7" fmla="*/ 152 h 390"/>
                <a:gd name="T8" fmla="*/ 309 w 337"/>
                <a:gd name="T9" fmla="*/ 0 h 390"/>
                <a:gd name="T10" fmla="*/ 249 w 337"/>
                <a:gd name="T11" fmla="*/ 53 h 390"/>
                <a:gd name="T12" fmla="*/ 217 w 337"/>
                <a:gd name="T13" fmla="*/ 80 h 390"/>
                <a:gd name="T14" fmla="*/ 189 w 337"/>
                <a:gd name="T15" fmla="*/ 92 h 390"/>
                <a:gd name="T16" fmla="*/ 165 w 337"/>
                <a:gd name="T17" fmla="*/ 92 h 390"/>
                <a:gd name="T18" fmla="*/ 149 w 337"/>
                <a:gd name="T19" fmla="*/ 80 h 390"/>
                <a:gd name="T20" fmla="*/ 124 w 337"/>
                <a:gd name="T21" fmla="*/ 85 h 390"/>
                <a:gd name="T22" fmla="*/ 108 w 337"/>
                <a:gd name="T23" fmla="*/ 76 h 390"/>
                <a:gd name="T24" fmla="*/ 0 w 337"/>
                <a:gd name="T25" fmla="*/ 97 h 390"/>
                <a:gd name="T26" fmla="*/ 48 w 337"/>
                <a:gd name="T27" fmla="*/ 382 h 390"/>
                <a:gd name="T28" fmla="*/ 108 w 337"/>
                <a:gd name="T29" fmla="*/ 366 h 390"/>
                <a:gd name="T30" fmla="*/ 136 w 337"/>
                <a:gd name="T31" fmla="*/ 382 h 390"/>
                <a:gd name="T32" fmla="*/ 161 w 337"/>
                <a:gd name="T33" fmla="*/ 370 h 390"/>
                <a:gd name="T34" fmla="*/ 180 w 337"/>
                <a:gd name="T35" fmla="*/ 382 h 390"/>
                <a:gd name="T36" fmla="*/ 189 w 337"/>
                <a:gd name="T37" fmla="*/ 362 h 390"/>
                <a:gd name="T38" fmla="*/ 205 w 337"/>
                <a:gd name="T39" fmla="*/ 362 h 390"/>
                <a:gd name="T40" fmla="*/ 233 w 337"/>
                <a:gd name="T41" fmla="*/ 390 h 390"/>
                <a:gd name="T42" fmla="*/ 249 w 337"/>
                <a:gd name="T43" fmla="*/ 382 h 390"/>
                <a:gd name="T44" fmla="*/ 261 w 337"/>
                <a:gd name="T45" fmla="*/ 362 h 390"/>
                <a:gd name="T46" fmla="*/ 313 w 337"/>
                <a:gd name="T47" fmla="*/ 24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7" h="390">
                  <a:moveTo>
                    <a:pt x="313" y="248"/>
                  </a:moveTo>
                  <a:lnTo>
                    <a:pt x="329" y="214"/>
                  </a:lnTo>
                  <a:lnTo>
                    <a:pt x="329" y="173"/>
                  </a:lnTo>
                  <a:lnTo>
                    <a:pt x="337" y="152"/>
                  </a:lnTo>
                  <a:lnTo>
                    <a:pt x="309" y="0"/>
                  </a:lnTo>
                  <a:lnTo>
                    <a:pt x="249" y="53"/>
                  </a:lnTo>
                  <a:lnTo>
                    <a:pt x="217" y="80"/>
                  </a:lnTo>
                  <a:lnTo>
                    <a:pt x="189" y="92"/>
                  </a:lnTo>
                  <a:lnTo>
                    <a:pt x="165" y="92"/>
                  </a:lnTo>
                  <a:lnTo>
                    <a:pt x="149" y="80"/>
                  </a:lnTo>
                  <a:lnTo>
                    <a:pt x="124" y="85"/>
                  </a:lnTo>
                  <a:lnTo>
                    <a:pt x="108" y="76"/>
                  </a:lnTo>
                  <a:lnTo>
                    <a:pt x="0" y="97"/>
                  </a:lnTo>
                  <a:lnTo>
                    <a:pt x="48" y="382"/>
                  </a:lnTo>
                  <a:lnTo>
                    <a:pt x="108" y="366"/>
                  </a:lnTo>
                  <a:lnTo>
                    <a:pt x="136" y="382"/>
                  </a:lnTo>
                  <a:lnTo>
                    <a:pt x="161" y="370"/>
                  </a:lnTo>
                  <a:lnTo>
                    <a:pt x="180" y="382"/>
                  </a:lnTo>
                  <a:lnTo>
                    <a:pt x="189" y="362"/>
                  </a:lnTo>
                  <a:lnTo>
                    <a:pt x="205" y="362"/>
                  </a:lnTo>
                  <a:lnTo>
                    <a:pt x="233" y="390"/>
                  </a:lnTo>
                  <a:lnTo>
                    <a:pt x="249" y="382"/>
                  </a:lnTo>
                  <a:lnTo>
                    <a:pt x="261" y="362"/>
                  </a:lnTo>
                  <a:lnTo>
                    <a:pt x="313" y="248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6910791" y="2625440"/>
              <a:ext cx="638726" cy="785651"/>
            </a:xfrm>
            <a:custGeom>
              <a:avLst/>
              <a:gdLst>
                <a:gd name="T0" fmla="*/ 313 w 337"/>
                <a:gd name="T1" fmla="*/ 248 h 390"/>
                <a:gd name="T2" fmla="*/ 329 w 337"/>
                <a:gd name="T3" fmla="*/ 214 h 390"/>
                <a:gd name="T4" fmla="*/ 329 w 337"/>
                <a:gd name="T5" fmla="*/ 173 h 390"/>
                <a:gd name="T6" fmla="*/ 337 w 337"/>
                <a:gd name="T7" fmla="*/ 152 h 390"/>
                <a:gd name="T8" fmla="*/ 309 w 337"/>
                <a:gd name="T9" fmla="*/ 0 h 390"/>
                <a:gd name="T10" fmla="*/ 249 w 337"/>
                <a:gd name="T11" fmla="*/ 53 h 390"/>
                <a:gd name="T12" fmla="*/ 217 w 337"/>
                <a:gd name="T13" fmla="*/ 80 h 390"/>
                <a:gd name="T14" fmla="*/ 189 w 337"/>
                <a:gd name="T15" fmla="*/ 92 h 390"/>
                <a:gd name="T16" fmla="*/ 165 w 337"/>
                <a:gd name="T17" fmla="*/ 92 h 390"/>
                <a:gd name="T18" fmla="*/ 149 w 337"/>
                <a:gd name="T19" fmla="*/ 80 h 390"/>
                <a:gd name="T20" fmla="*/ 124 w 337"/>
                <a:gd name="T21" fmla="*/ 85 h 390"/>
                <a:gd name="T22" fmla="*/ 108 w 337"/>
                <a:gd name="T23" fmla="*/ 76 h 390"/>
                <a:gd name="T24" fmla="*/ 0 w 337"/>
                <a:gd name="T25" fmla="*/ 97 h 390"/>
                <a:gd name="T26" fmla="*/ 48 w 337"/>
                <a:gd name="T27" fmla="*/ 382 h 390"/>
                <a:gd name="T28" fmla="*/ 108 w 337"/>
                <a:gd name="T29" fmla="*/ 366 h 390"/>
                <a:gd name="T30" fmla="*/ 136 w 337"/>
                <a:gd name="T31" fmla="*/ 382 h 390"/>
                <a:gd name="T32" fmla="*/ 161 w 337"/>
                <a:gd name="T33" fmla="*/ 370 h 390"/>
                <a:gd name="T34" fmla="*/ 180 w 337"/>
                <a:gd name="T35" fmla="*/ 382 h 390"/>
                <a:gd name="T36" fmla="*/ 189 w 337"/>
                <a:gd name="T37" fmla="*/ 362 h 390"/>
                <a:gd name="T38" fmla="*/ 205 w 337"/>
                <a:gd name="T39" fmla="*/ 362 h 390"/>
                <a:gd name="T40" fmla="*/ 233 w 337"/>
                <a:gd name="T41" fmla="*/ 390 h 390"/>
                <a:gd name="T42" fmla="*/ 249 w 337"/>
                <a:gd name="T43" fmla="*/ 382 h 390"/>
                <a:gd name="T44" fmla="*/ 261 w 337"/>
                <a:gd name="T45" fmla="*/ 362 h 390"/>
                <a:gd name="T46" fmla="*/ 313 w 337"/>
                <a:gd name="T47" fmla="*/ 24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7" h="390">
                  <a:moveTo>
                    <a:pt x="313" y="248"/>
                  </a:moveTo>
                  <a:lnTo>
                    <a:pt x="329" y="214"/>
                  </a:lnTo>
                  <a:lnTo>
                    <a:pt x="329" y="173"/>
                  </a:lnTo>
                  <a:lnTo>
                    <a:pt x="337" y="152"/>
                  </a:lnTo>
                  <a:lnTo>
                    <a:pt x="309" y="0"/>
                  </a:lnTo>
                  <a:lnTo>
                    <a:pt x="249" y="53"/>
                  </a:lnTo>
                  <a:lnTo>
                    <a:pt x="217" y="80"/>
                  </a:lnTo>
                  <a:lnTo>
                    <a:pt x="189" y="92"/>
                  </a:lnTo>
                  <a:lnTo>
                    <a:pt x="165" y="92"/>
                  </a:lnTo>
                  <a:lnTo>
                    <a:pt x="149" y="80"/>
                  </a:lnTo>
                  <a:lnTo>
                    <a:pt x="124" y="85"/>
                  </a:lnTo>
                  <a:lnTo>
                    <a:pt x="108" y="76"/>
                  </a:lnTo>
                  <a:lnTo>
                    <a:pt x="0" y="97"/>
                  </a:lnTo>
                  <a:lnTo>
                    <a:pt x="48" y="382"/>
                  </a:lnTo>
                  <a:lnTo>
                    <a:pt x="108" y="366"/>
                  </a:lnTo>
                  <a:lnTo>
                    <a:pt x="136" y="382"/>
                  </a:lnTo>
                  <a:lnTo>
                    <a:pt x="161" y="370"/>
                  </a:lnTo>
                  <a:lnTo>
                    <a:pt x="180" y="382"/>
                  </a:lnTo>
                  <a:lnTo>
                    <a:pt x="189" y="362"/>
                  </a:lnTo>
                  <a:lnTo>
                    <a:pt x="205" y="362"/>
                  </a:lnTo>
                  <a:lnTo>
                    <a:pt x="233" y="390"/>
                  </a:lnTo>
                  <a:lnTo>
                    <a:pt x="249" y="382"/>
                  </a:lnTo>
                  <a:lnTo>
                    <a:pt x="261" y="362"/>
                  </a:lnTo>
                  <a:lnTo>
                    <a:pt x="313" y="248"/>
                  </a:lnTo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6910791" y="2625440"/>
              <a:ext cx="638726" cy="785651"/>
            </a:xfrm>
            <a:custGeom>
              <a:avLst/>
              <a:gdLst>
                <a:gd name="T0" fmla="*/ 313 w 337"/>
                <a:gd name="T1" fmla="*/ 248 h 390"/>
                <a:gd name="T2" fmla="*/ 329 w 337"/>
                <a:gd name="T3" fmla="*/ 214 h 390"/>
                <a:gd name="T4" fmla="*/ 329 w 337"/>
                <a:gd name="T5" fmla="*/ 173 h 390"/>
                <a:gd name="T6" fmla="*/ 337 w 337"/>
                <a:gd name="T7" fmla="*/ 152 h 390"/>
                <a:gd name="T8" fmla="*/ 309 w 337"/>
                <a:gd name="T9" fmla="*/ 0 h 390"/>
                <a:gd name="T10" fmla="*/ 249 w 337"/>
                <a:gd name="T11" fmla="*/ 53 h 390"/>
                <a:gd name="T12" fmla="*/ 217 w 337"/>
                <a:gd name="T13" fmla="*/ 80 h 390"/>
                <a:gd name="T14" fmla="*/ 189 w 337"/>
                <a:gd name="T15" fmla="*/ 92 h 390"/>
                <a:gd name="T16" fmla="*/ 165 w 337"/>
                <a:gd name="T17" fmla="*/ 92 h 390"/>
                <a:gd name="T18" fmla="*/ 149 w 337"/>
                <a:gd name="T19" fmla="*/ 80 h 390"/>
                <a:gd name="T20" fmla="*/ 124 w 337"/>
                <a:gd name="T21" fmla="*/ 85 h 390"/>
                <a:gd name="T22" fmla="*/ 108 w 337"/>
                <a:gd name="T23" fmla="*/ 76 h 390"/>
                <a:gd name="T24" fmla="*/ 0 w 337"/>
                <a:gd name="T25" fmla="*/ 97 h 390"/>
                <a:gd name="T26" fmla="*/ 48 w 337"/>
                <a:gd name="T27" fmla="*/ 382 h 390"/>
                <a:gd name="T28" fmla="*/ 108 w 337"/>
                <a:gd name="T29" fmla="*/ 366 h 390"/>
                <a:gd name="T30" fmla="*/ 136 w 337"/>
                <a:gd name="T31" fmla="*/ 382 h 390"/>
                <a:gd name="T32" fmla="*/ 161 w 337"/>
                <a:gd name="T33" fmla="*/ 370 h 390"/>
                <a:gd name="T34" fmla="*/ 180 w 337"/>
                <a:gd name="T35" fmla="*/ 382 h 390"/>
                <a:gd name="T36" fmla="*/ 189 w 337"/>
                <a:gd name="T37" fmla="*/ 362 h 390"/>
                <a:gd name="T38" fmla="*/ 205 w 337"/>
                <a:gd name="T39" fmla="*/ 362 h 390"/>
                <a:gd name="T40" fmla="*/ 233 w 337"/>
                <a:gd name="T41" fmla="*/ 390 h 390"/>
                <a:gd name="T42" fmla="*/ 249 w 337"/>
                <a:gd name="T43" fmla="*/ 382 h 390"/>
                <a:gd name="T44" fmla="*/ 261 w 337"/>
                <a:gd name="T45" fmla="*/ 362 h 390"/>
                <a:gd name="T46" fmla="*/ 313 w 337"/>
                <a:gd name="T47" fmla="*/ 248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7" h="390">
                  <a:moveTo>
                    <a:pt x="313" y="248"/>
                  </a:moveTo>
                  <a:lnTo>
                    <a:pt x="329" y="214"/>
                  </a:lnTo>
                  <a:lnTo>
                    <a:pt x="329" y="173"/>
                  </a:lnTo>
                  <a:lnTo>
                    <a:pt x="337" y="152"/>
                  </a:lnTo>
                  <a:lnTo>
                    <a:pt x="309" y="0"/>
                  </a:lnTo>
                  <a:lnTo>
                    <a:pt x="249" y="53"/>
                  </a:lnTo>
                  <a:lnTo>
                    <a:pt x="217" y="80"/>
                  </a:lnTo>
                  <a:lnTo>
                    <a:pt x="189" y="92"/>
                  </a:lnTo>
                  <a:lnTo>
                    <a:pt x="165" y="92"/>
                  </a:lnTo>
                  <a:lnTo>
                    <a:pt x="149" y="80"/>
                  </a:lnTo>
                  <a:lnTo>
                    <a:pt x="124" y="85"/>
                  </a:lnTo>
                  <a:lnTo>
                    <a:pt x="108" y="76"/>
                  </a:lnTo>
                  <a:lnTo>
                    <a:pt x="0" y="97"/>
                  </a:lnTo>
                  <a:lnTo>
                    <a:pt x="48" y="382"/>
                  </a:lnTo>
                  <a:lnTo>
                    <a:pt x="108" y="366"/>
                  </a:lnTo>
                  <a:lnTo>
                    <a:pt x="136" y="382"/>
                  </a:lnTo>
                  <a:lnTo>
                    <a:pt x="161" y="370"/>
                  </a:lnTo>
                  <a:lnTo>
                    <a:pt x="180" y="382"/>
                  </a:lnTo>
                  <a:lnTo>
                    <a:pt x="189" y="362"/>
                  </a:lnTo>
                  <a:lnTo>
                    <a:pt x="205" y="362"/>
                  </a:lnTo>
                  <a:lnTo>
                    <a:pt x="233" y="390"/>
                  </a:lnTo>
                  <a:lnTo>
                    <a:pt x="249" y="382"/>
                  </a:lnTo>
                  <a:lnTo>
                    <a:pt x="261" y="362"/>
                  </a:lnTo>
                  <a:lnTo>
                    <a:pt x="313" y="248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</p:grpSp>
      <p:grpSp>
        <p:nvGrpSpPr>
          <p:cNvPr id="71" name="Group 3"/>
          <p:cNvGrpSpPr>
            <a:grpSpLocks/>
          </p:cNvGrpSpPr>
          <p:nvPr/>
        </p:nvGrpSpPr>
        <p:grpSpPr bwMode="auto">
          <a:xfrm>
            <a:off x="182563" y="591490"/>
            <a:ext cx="1463675" cy="1463675"/>
            <a:chOff x="300011" y="320074"/>
            <a:chExt cx="1569210" cy="1405692"/>
          </a:xfrm>
          <a:noFill/>
        </p:grpSpPr>
        <p:sp>
          <p:nvSpPr>
            <p:cNvPr id="72" name="Freeform 8"/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4" name="Freeform 12"/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5" name="Freeform 13"/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6" name="Freeform 14"/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7" name="Freeform 15"/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8" name="Freeform 16"/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79" name="Freeform 17"/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0" name="Freeform 18"/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1" name="Freeform 23"/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2" name="Freeform 24"/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87" name="Freeform 42"/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2328985" y="886736"/>
            <a:ext cx="531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                  50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83 Sections (Including Canada)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2344476" y="5986426"/>
            <a:ext cx="1462895" cy="731512"/>
            <a:chOff x="2344476" y="5986426"/>
            <a:chExt cx="1462895" cy="731512"/>
          </a:xfrm>
        </p:grpSpPr>
        <p:sp>
          <p:nvSpPr>
            <p:cNvPr id="100" name="Rectangle 99"/>
            <p:cNvSpPr/>
            <p:nvPr/>
          </p:nvSpPr>
          <p:spPr>
            <a:xfrm>
              <a:off x="2435918" y="6070830"/>
              <a:ext cx="240028" cy="253216"/>
            </a:xfrm>
            <a:prstGeom prst="rect">
              <a:avLst/>
            </a:pr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435915" y="6408451"/>
              <a:ext cx="240028" cy="253216"/>
            </a:xfrm>
            <a:prstGeom prst="rect">
              <a:avLst/>
            </a:pr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latin typeface="+mn-lt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767385" y="6037225"/>
              <a:ext cx="103998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/>
                <a:t>Worked</a:t>
              </a:r>
            </a:p>
            <a:p>
              <a:endParaRPr lang="en-US" sz="1200" dirty="0"/>
            </a:p>
            <a:p>
              <a:r>
                <a:rPr lang="en-US" sz="1200" dirty="0"/>
                <a:t>Not Worked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344476" y="5986426"/>
              <a:ext cx="1371585" cy="7315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60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5A151D7-1554-C84D-92BB-13985762F094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5">
            <a:extLst>
              <a:ext uri="{FF2B5EF4-FFF2-40B4-BE49-F238E27FC236}">
                <a16:creationId xmlns:a16="http://schemas.microsoft.com/office/drawing/2014/main" id="{03A9CEF0-4494-3845-88E5-9D6E053686D7}"/>
              </a:ext>
            </a:extLst>
          </p:cNvPr>
          <p:cNvGrpSpPr>
            <a:grpSpLocks/>
          </p:cNvGrpSpPr>
          <p:nvPr/>
        </p:nvGrpSpPr>
        <p:grpSpPr bwMode="auto">
          <a:xfrm>
            <a:off x="349686" y="4660598"/>
            <a:ext cx="1554754" cy="1372251"/>
            <a:chOff x="2042675" y="5120094"/>
            <a:chExt cx="1066301" cy="1234953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5D21C40-FAEB-7E4F-85D7-F665D1E4DDE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3BE49AE5-70A8-5240-BA9E-47E0DFAFE880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DCAFB02F-5509-E14E-9AA6-B31E369551C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2F5796A6-CEDA-994E-8438-837E277D0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436067C4-7BFF-B447-96CC-187D9D37CCB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DA487D5E-A659-6D4B-B2D0-3326809C3297}"/>
              </a:ext>
            </a:extLst>
          </p:cNvPr>
          <p:cNvGrpSpPr>
            <a:grpSpLocks/>
          </p:cNvGrpSpPr>
          <p:nvPr/>
        </p:nvGrpSpPr>
        <p:grpSpPr bwMode="auto">
          <a:xfrm>
            <a:off x="7472754" y="2143784"/>
            <a:ext cx="1096962" cy="874712"/>
            <a:chOff x="7579842" y="1735035"/>
            <a:chExt cx="1097394" cy="874289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02B5218F-498F-5C43-8333-A9F81C4FF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96" y="2456223"/>
              <a:ext cx="227440" cy="153101"/>
            </a:xfrm>
            <a:custGeom>
              <a:avLst/>
              <a:gdLst>
                <a:gd name="T0" fmla="*/ 20 w 120"/>
                <a:gd name="T1" fmla="*/ 40 h 76"/>
                <a:gd name="T2" fmla="*/ 64 w 120"/>
                <a:gd name="T3" fmla="*/ 24 h 76"/>
                <a:gd name="T4" fmla="*/ 92 w 120"/>
                <a:gd name="T5" fmla="*/ 0 h 76"/>
                <a:gd name="T6" fmla="*/ 96 w 120"/>
                <a:gd name="T7" fmla="*/ 16 h 76"/>
                <a:gd name="T8" fmla="*/ 120 w 120"/>
                <a:gd name="T9" fmla="*/ 3 h 76"/>
                <a:gd name="T10" fmla="*/ 85 w 120"/>
                <a:gd name="T11" fmla="*/ 37 h 76"/>
                <a:gd name="T12" fmla="*/ 44 w 120"/>
                <a:gd name="T13" fmla="*/ 56 h 76"/>
                <a:gd name="T14" fmla="*/ 16 w 120"/>
                <a:gd name="T15" fmla="*/ 76 h 76"/>
                <a:gd name="T16" fmla="*/ 0 w 120"/>
                <a:gd name="T17" fmla="*/ 76 h 76"/>
                <a:gd name="T18" fmla="*/ 20 w 120"/>
                <a:gd name="T19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76">
                  <a:moveTo>
                    <a:pt x="20" y="40"/>
                  </a:moveTo>
                  <a:lnTo>
                    <a:pt x="64" y="24"/>
                  </a:lnTo>
                  <a:lnTo>
                    <a:pt x="92" y="0"/>
                  </a:lnTo>
                  <a:lnTo>
                    <a:pt x="96" y="16"/>
                  </a:lnTo>
                  <a:lnTo>
                    <a:pt x="120" y="3"/>
                  </a:lnTo>
                  <a:lnTo>
                    <a:pt x="85" y="37"/>
                  </a:lnTo>
                  <a:lnTo>
                    <a:pt x="44" y="5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20" y="4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0B19C4-B2B5-AF47-938B-6C366D35A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842" y="1735035"/>
              <a:ext cx="883223" cy="858173"/>
            </a:xfrm>
            <a:custGeom>
              <a:avLst/>
              <a:gdLst>
                <a:gd name="T0" fmla="*/ 277 w 466"/>
                <a:gd name="T1" fmla="*/ 24 h 426"/>
                <a:gd name="T2" fmla="*/ 237 w 466"/>
                <a:gd name="T3" fmla="*/ 44 h 426"/>
                <a:gd name="T4" fmla="*/ 209 w 466"/>
                <a:gd name="T5" fmla="*/ 84 h 426"/>
                <a:gd name="T6" fmla="*/ 198 w 466"/>
                <a:gd name="T7" fmla="*/ 125 h 426"/>
                <a:gd name="T8" fmla="*/ 170 w 466"/>
                <a:gd name="T9" fmla="*/ 165 h 426"/>
                <a:gd name="T10" fmla="*/ 186 w 466"/>
                <a:gd name="T11" fmla="*/ 185 h 426"/>
                <a:gd name="T12" fmla="*/ 186 w 466"/>
                <a:gd name="T13" fmla="*/ 213 h 426"/>
                <a:gd name="T14" fmla="*/ 170 w 466"/>
                <a:gd name="T15" fmla="*/ 241 h 426"/>
                <a:gd name="T16" fmla="*/ 136 w 466"/>
                <a:gd name="T17" fmla="*/ 254 h 426"/>
                <a:gd name="T18" fmla="*/ 105 w 466"/>
                <a:gd name="T19" fmla="*/ 261 h 426"/>
                <a:gd name="T20" fmla="*/ 57 w 466"/>
                <a:gd name="T21" fmla="*/ 266 h 426"/>
                <a:gd name="T22" fmla="*/ 29 w 466"/>
                <a:gd name="T23" fmla="*/ 285 h 426"/>
                <a:gd name="T24" fmla="*/ 9 w 466"/>
                <a:gd name="T25" fmla="*/ 314 h 426"/>
                <a:gd name="T26" fmla="*/ 20 w 466"/>
                <a:gd name="T27" fmla="*/ 322 h 426"/>
                <a:gd name="T28" fmla="*/ 32 w 466"/>
                <a:gd name="T29" fmla="*/ 326 h 426"/>
                <a:gd name="T30" fmla="*/ 32 w 466"/>
                <a:gd name="T31" fmla="*/ 354 h 426"/>
                <a:gd name="T32" fmla="*/ 25 w 466"/>
                <a:gd name="T33" fmla="*/ 377 h 426"/>
                <a:gd name="T34" fmla="*/ 0 w 466"/>
                <a:gd name="T35" fmla="*/ 414 h 426"/>
                <a:gd name="T36" fmla="*/ 9 w 466"/>
                <a:gd name="T37" fmla="*/ 426 h 426"/>
                <a:gd name="T38" fmla="*/ 318 w 466"/>
                <a:gd name="T39" fmla="*/ 346 h 426"/>
                <a:gd name="T40" fmla="*/ 342 w 466"/>
                <a:gd name="T41" fmla="*/ 374 h 426"/>
                <a:gd name="T42" fmla="*/ 358 w 466"/>
                <a:gd name="T43" fmla="*/ 377 h 426"/>
                <a:gd name="T44" fmla="*/ 366 w 466"/>
                <a:gd name="T45" fmla="*/ 398 h 426"/>
                <a:gd name="T46" fmla="*/ 378 w 466"/>
                <a:gd name="T47" fmla="*/ 414 h 426"/>
                <a:gd name="T48" fmla="*/ 450 w 466"/>
                <a:gd name="T49" fmla="*/ 423 h 426"/>
                <a:gd name="T50" fmla="*/ 463 w 466"/>
                <a:gd name="T51" fmla="*/ 395 h 426"/>
                <a:gd name="T52" fmla="*/ 454 w 466"/>
                <a:gd name="T53" fmla="*/ 395 h 426"/>
                <a:gd name="T54" fmla="*/ 466 w 466"/>
                <a:gd name="T55" fmla="*/ 374 h 426"/>
                <a:gd name="T56" fmla="*/ 454 w 466"/>
                <a:gd name="T57" fmla="*/ 366 h 426"/>
                <a:gd name="T58" fmla="*/ 443 w 466"/>
                <a:gd name="T59" fmla="*/ 305 h 426"/>
                <a:gd name="T60" fmla="*/ 431 w 466"/>
                <a:gd name="T61" fmla="*/ 233 h 426"/>
                <a:gd name="T62" fmla="*/ 415 w 466"/>
                <a:gd name="T63" fmla="*/ 165 h 426"/>
                <a:gd name="T64" fmla="*/ 403 w 466"/>
                <a:gd name="T65" fmla="*/ 153 h 426"/>
                <a:gd name="T66" fmla="*/ 390 w 466"/>
                <a:gd name="T67" fmla="*/ 100 h 426"/>
                <a:gd name="T68" fmla="*/ 362 w 466"/>
                <a:gd name="T69" fmla="*/ 52 h 426"/>
                <a:gd name="T70" fmla="*/ 358 w 466"/>
                <a:gd name="T71" fmla="*/ 0 h 426"/>
                <a:gd name="T72" fmla="*/ 277 w 466"/>
                <a:gd name="T73" fmla="*/ 2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26">
                  <a:moveTo>
                    <a:pt x="277" y="24"/>
                  </a:moveTo>
                  <a:lnTo>
                    <a:pt x="237" y="44"/>
                  </a:lnTo>
                  <a:lnTo>
                    <a:pt x="209" y="84"/>
                  </a:lnTo>
                  <a:lnTo>
                    <a:pt x="198" y="125"/>
                  </a:lnTo>
                  <a:lnTo>
                    <a:pt x="170" y="165"/>
                  </a:lnTo>
                  <a:lnTo>
                    <a:pt x="186" y="185"/>
                  </a:lnTo>
                  <a:lnTo>
                    <a:pt x="186" y="213"/>
                  </a:lnTo>
                  <a:lnTo>
                    <a:pt x="170" y="241"/>
                  </a:lnTo>
                  <a:lnTo>
                    <a:pt x="136" y="254"/>
                  </a:lnTo>
                  <a:lnTo>
                    <a:pt x="105" y="261"/>
                  </a:lnTo>
                  <a:lnTo>
                    <a:pt x="57" y="266"/>
                  </a:lnTo>
                  <a:lnTo>
                    <a:pt x="29" y="285"/>
                  </a:lnTo>
                  <a:lnTo>
                    <a:pt x="9" y="314"/>
                  </a:lnTo>
                  <a:lnTo>
                    <a:pt x="20" y="322"/>
                  </a:lnTo>
                  <a:lnTo>
                    <a:pt x="32" y="326"/>
                  </a:lnTo>
                  <a:lnTo>
                    <a:pt x="32" y="354"/>
                  </a:lnTo>
                  <a:lnTo>
                    <a:pt x="25" y="377"/>
                  </a:lnTo>
                  <a:lnTo>
                    <a:pt x="0" y="414"/>
                  </a:lnTo>
                  <a:lnTo>
                    <a:pt x="9" y="426"/>
                  </a:lnTo>
                  <a:lnTo>
                    <a:pt x="318" y="346"/>
                  </a:lnTo>
                  <a:lnTo>
                    <a:pt x="342" y="374"/>
                  </a:lnTo>
                  <a:lnTo>
                    <a:pt x="358" y="377"/>
                  </a:lnTo>
                  <a:lnTo>
                    <a:pt x="366" y="398"/>
                  </a:lnTo>
                  <a:lnTo>
                    <a:pt x="378" y="414"/>
                  </a:lnTo>
                  <a:lnTo>
                    <a:pt x="450" y="423"/>
                  </a:lnTo>
                  <a:lnTo>
                    <a:pt x="463" y="395"/>
                  </a:lnTo>
                  <a:lnTo>
                    <a:pt x="454" y="395"/>
                  </a:lnTo>
                  <a:lnTo>
                    <a:pt x="466" y="374"/>
                  </a:lnTo>
                  <a:lnTo>
                    <a:pt x="454" y="366"/>
                  </a:lnTo>
                  <a:lnTo>
                    <a:pt x="443" y="305"/>
                  </a:lnTo>
                  <a:lnTo>
                    <a:pt x="431" y="233"/>
                  </a:lnTo>
                  <a:lnTo>
                    <a:pt x="415" y="165"/>
                  </a:lnTo>
                  <a:lnTo>
                    <a:pt x="403" y="153"/>
                  </a:lnTo>
                  <a:lnTo>
                    <a:pt x="390" y="100"/>
                  </a:lnTo>
                  <a:lnTo>
                    <a:pt x="362" y="52"/>
                  </a:lnTo>
                  <a:lnTo>
                    <a:pt x="358" y="0"/>
                  </a:lnTo>
                  <a:lnTo>
                    <a:pt x="277" y="2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id="{5AC0BF22-77F4-DE4B-B5A6-03A0A167FAD4}"/>
              </a:ext>
            </a:extLst>
          </p:cNvPr>
          <p:cNvSpPr>
            <a:spLocks/>
          </p:cNvSpPr>
          <p:nvPr/>
        </p:nvSpPr>
        <p:spPr bwMode="auto">
          <a:xfrm>
            <a:off x="7388888" y="2840695"/>
            <a:ext cx="839630" cy="638594"/>
          </a:xfrm>
          <a:custGeom>
            <a:avLst/>
            <a:gdLst>
              <a:gd name="T0" fmla="*/ 44 w 443"/>
              <a:gd name="T1" fmla="*/ 317 h 317"/>
              <a:gd name="T2" fmla="*/ 125 w 443"/>
              <a:gd name="T3" fmla="*/ 298 h 317"/>
              <a:gd name="T4" fmla="*/ 386 w 443"/>
              <a:gd name="T5" fmla="*/ 237 h 317"/>
              <a:gd name="T6" fmla="*/ 394 w 443"/>
              <a:gd name="T7" fmla="*/ 213 h 317"/>
              <a:gd name="T8" fmla="*/ 418 w 443"/>
              <a:gd name="T9" fmla="*/ 217 h 317"/>
              <a:gd name="T10" fmla="*/ 426 w 443"/>
              <a:gd name="T11" fmla="*/ 197 h 317"/>
              <a:gd name="T12" fmla="*/ 426 w 443"/>
              <a:gd name="T13" fmla="*/ 188 h 317"/>
              <a:gd name="T14" fmla="*/ 443 w 443"/>
              <a:gd name="T15" fmla="*/ 169 h 317"/>
              <a:gd name="T16" fmla="*/ 434 w 443"/>
              <a:gd name="T17" fmla="*/ 156 h 317"/>
              <a:gd name="T18" fmla="*/ 426 w 443"/>
              <a:gd name="T19" fmla="*/ 156 h 317"/>
              <a:gd name="T20" fmla="*/ 415 w 443"/>
              <a:gd name="T21" fmla="*/ 149 h 317"/>
              <a:gd name="T22" fmla="*/ 422 w 443"/>
              <a:gd name="T23" fmla="*/ 128 h 317"/>
              <a:gd name="T24" fmla="*/ 410 w 443"/>
              <a:gd name="T25" fmla="*/ 116 h 317"/>
              <a:gd name="T26" fmla="*/ 415 w 443"/>
              <a:gd name="T27" fmla="*/ 96 h 317"/>
              <a:gd name="T28" fmla="*/ 415 w 443"/>
              <a:gd name="T29" fmla="*/ 80 h 317"/>
              <a:gd name="T30" fmla="*/ 422 w 443"/>
              <a:gd name="T31" fmla="*/ 68 h 317"/>
              <a:gd name="T32" fmla="*/ 410 w 443"/>
              <a:gd name="T33" fmla="*/ 52 h 317"/>
              <a:gd name="T34" fmla="*/ 402 w 443"/>
              <a:gd name="T35" fmla="*/ 31 h 317"/>
              <a:gd name="T36" fmla="*/ 386 w 443"/>
              <a:gd name="T37" fmla="*/ 28 h 317"/>
              <a:gd name="T38" fmla="*/ 362 w 443"/>
              <a:gd name="T39" fmla="*/ 0 h 317"/>
              <a:gd name="T40" fmla="*/ 53 w 443"/>
              <a:gd name="T41" fmla="*/ 80 h 317"/>
              <a:gd name="T42" fmla="*/ 44 w 443"/>
              <a:gd name="T43" fmla="*/ 68 h 317"/>
              <a:gd name="T44" fmla="*/ 0 w 443"/>
              <a:gd name="T45" fmla="*/ 96 h 317"/>
              <a:gd name="T46" fmla="*/ 28 w 443"/>
              <a:gd name="T47" fmla="*/ 248 h 317"/>
              <a:gd name="T48" fmla="*/ 44 w 443"/>
              <a:gd name="T4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3" h="317">
                <a:moveTo>
                  <a:pt x="44" y="317"/>
                </a:moveTo>
                <a:lnTo>
                  <a:pt x="125" y="298"/>
                </a:lnTo>
                <a:lnTo>
                  <a:pt x="386" y="237"/>
                </a:lnTo>
                <a:lnTo>
                  <a:pt x="394" y="213"/>
                </a:lnTo>
                <a:lnTo>
                  <a:pt x="418" y="217"/>
                </a:lnTo>
                <a:lnTo>
                  <a:pt x="426" y="197"/>
                </a:lnTo>
                <a:lnTo>
                  <a:pt x="426" y="188"/>
                </a:lnTo>
                <a:lnTo>
                  <a:pt x="443" y="169"/>
                </a:lnTo>
                <a:lnTo>
                  <a:pt x="434" y="156"/>
                </a:lnTo>
                <a:lnTo>
                  <a:pt x="426" y="156"/>
                </a:lnTo>
                <a:lnTo>
                  <a:pt x="415" y="149"/>
                </a:lnTo>
                <a:lnTo>
                  <a:pt x="422" y="128"/>
                </a:lnTo>
                <a:lnTo>
                  <a:pt x="410" y="116"/>
                </a:lnTo>
                <a:lnTo>
                  <a:pt x="415" y="96"/>
                </a:lnTo>
                <a:lnTo>
                  <a:pt x="415" y="80"/>
                </a:lnTo>
                <a:lnTo>
                  <a:pt x="422" y="68"/>
                </a:lnTo>
                <a:lnTo>
                  <a:pt x="410" y="52"/>
                </a:lnTo>
                <a:lnTo>
                  <a:pt x="402" y="31"/>
                </a:lnTo>
                <a:lnTo>
                  <a:pt x="386" y="28"/>
                </a:lnTo>
                <a:lnTo>
                  <a:pt x="362" y="0"/>
                </a:lnTo>
                <a:lnTo>
                  <a:pt x="53" y="80"/>
                </a:lnTo>
                <a:lnTo>
                  <a:pt x="44" y="68"/>
                </a:lnTo>
                <a:lnTo>
                  <a:pt x="0" y="96"/>
                </a:lnTo>
                <a:lnTo>
                  <a:pt x="28" y="248"/>
                </a:lnTo>
                <a:lnTo>
                  <a:pt x="44" y="317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751C8A71-4635-1D48-A10F-4EEF81CB1DD8}"/>
              </a:ext>
            </a:extLst>
          </p:cNvPr>
          <p:cNvSpPr>
            <a:spLocks/>
          </p:cNvSpPr>
          <p:nvPr/>
        </p:nvSpPr>
        <p:spPr bwMode="auto">
          <a:xfrm>
            <a:off x="8503341" y="2669464"/>
            <a:ext cx="104242" cy="122884"/>
          </a:xfrm>
          <a:custGeom>
            <a:avLst/>
            <a:gdLst>
              <a:gd name="T0" fmla="*/ 0 w 55"/>
              <a:gd name="T1" fmla="*/ 12 h 61"/>
              <a:gd name="T2" fmla="*/ 19 w 55"/>
              <a:gd name="T3" fmla="*/ 61 h 61"/>
              <a:gd name="T4" fmla="*/ 51 w 55"/>
              <a:gd name="T5" fmla="*/ 44 h 61"/>
              <a:gd name="T6" fmla="*/ 51 w 55"/>
              <a:gd name="T7" fmla="*/ 33 h 61"/>
              <a:gd name="T8" fmla="*/ 55 w 55"/>
              <a:gd name="T9" fmla="*/ 21 h 61"/>
              <a:gd name="T10" fmla="*/ 47 w 55"/>
              <a:gd name="T11" fmla="*/ 12 h 61"/>
              <a:gd name="T12" fmla="*/ 39 w 55"/>
              <a:gd name="T13" fmla="*/ 12 h 61"/>
              <a:gd name="T14" fmla="*/ 31 w 55"/>
              <a:gd name="T15" fmla="*/ 0 h 61"/>
              <a:gd name="T16" fmla="*/ 0 w 55"/>
              <a:gd name="T17" fmla="*/ 1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61">
                <a:moveTo>
                  <a:pt x="0" y="12"/>
                </a:moveTo>
                <a:lnTo>
                  <a:pt x="19" y="61"/>
                </a:lnTo>
                <a:lnTo>
                  <a:pt x="51" y="44"/>
                </a:lnTo>
                <a:lnTo>
                  <a:pt x="51" y="33"/>
                </a:lnTo>
                <a:lnTo>
                  <a:pt x="55" y="21"/>
                </a:lnTo>
                <a:lnTo>
                  <a:pt x="47" y="12"/>
                </a:lnTo>
                <a:lnTo>
                  <a:pt x="39" y="12"/>
                </a:lnTo>
                <a:lnTo>
                  <a:pt x="31" y="0"/>
                </a:lnTo>
                <a:lnTo>
                  <a:pt x="0" y="1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329CBE1B-5787-3E4A-8CDA-FE8BA40A3A00}"/>
              </a:ext>
            </a:extLst>
          </p:cNvPr>
          <p:cNvSpPr>
            <a:spLocks/>
          </p:cNvSpPr>
          <p:nvPr/>
        </p:nvSpPr>
        <p:spPr bwMode="auto">
          <a:xfrm>
            <a:off x="8311912" y="2693638"/>
            <a:ext cx="227440" cy="245768"/>
          </a:xfrm>
          <a:custGeom>
            <a:avLst/>
            <a:gdLst>
              <a:gd name="T0" fmla="*/ 20 w 120"/>
              <a:gd name="T1" fmla="*/ 122 h 122"/>
              <a:gd name="T2" fmla="*/ 120 w 120"/>
              <a:gd name="T3" fmla="*/ 49 h 122"/>
              <a:gd name="T4" fmla="*/ 101 w 120"/>
              <a:gd name="T5" fmla="*/ 0 h 122"/>
              <a:gd name="T6" fmla="*/ 0 w 120"/>
              <a:gd name="T7" fmla="*/ 32 h 122"/>
              <a:gd name="T8" fmla="*/ 11 w 120"/>
              <a:gd name="T9" fmla="*/ 93 h 122"/>
              <a:gd name="T10" fmla="*/ 23 w 120"/>
              <a:gd name="T11" fmla="*/ 101 h 122"/>
              <a:gd name="T12" fmla="*/ 11 w 120"/>
              <a:gd name="T13" fmla="*/ 122 h 122"/>
              <a:gd name="T14" fmla="*/ 20 w 120"/>
              <a:gd name="T1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22">
                <a:moveTo>
                  <a:pt x="20" y="122"/>
                </a:moveTo>
                <a:lnTo>
                  <a:pt x="120" y="49"/>
                </a:lnTo>
                <a:lnTo>
                  <a:pt x="101" y="0"/>
                </a:lnTo>
                <a:lnTo>
                  <a:pt x="0" y="32"/>
                </a:lnTo>
                <a:lnTo>
                  <a:pt x="11" y="93"/>
                </a:lnTo>
                <a:lnTo>
                  <a:pt x="23" y="101"/>
                </a:lnTo>
                <a:lnTo>
                  <a:pt x="11" y="122"/>
                </a:lnTo>
                <a:lnTo>
                  <a:pt x="20" y="12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4291668-4767-6148-92F7-727E50EFE411}"/>
              </a:ext>
            </a:extLst>
          </p:cNvPr>
          <p:cNvSpPr>
            <a:spLocks/>
          </p:cNvSpPr>
          <p:nvPr/>
        </p:nvSpPr>
        <p:spPr bwMode="auto">
          <a:xfrm>
            <a:off x="8289169" y="2466000"/>
            <a:ext cx="471936" cy="292102"/>
          </a:xfrm>
          <a:custGeom>
            <a:avLst/>
            <a:gdLst>
              <a:gd name="T0" fmla="*/ 48 w 249"/>
              <a:gd name="T1" fmla="*/ 53 h 145"/>
              <a:gd name="T2" fmla="*/ 116 w 249"/>
              <a:gd name="T3" fmla="*/ 25 h 145"/>
              <a:gd name="T4" fmla="*/ 132 w 249"/>
              <a:gd name="T5" fmla="*/ 5 h 145"/>
              <a:gd name="T6" fmla="*/ 152 w 249"/>
              <a:gd name="T7" fmla="*/ 0 h 145"/>
              <a:gd name="T8" fmla="*/ 152 w 249"/>
              <a:gd name="T9" fmla="*/ 13 h 145"/>
              <a:gd name="T10" fmla="*/ 160 w 249"/>
              <a:gd name="T11" fmla="*/ 21 h 145"/>
              <a:gd name="T12" fmla="*/ 168 w 249"/>
              <a:gd name="T13" fmla="*/ 25 h 145"/>
              <a:gd name="T14" fmla="*/ 180 w 249"/>
              <a:gd name="T15" fmla="*/ 25 h 145"/>
              <a:gd name="T16" fmla="*/ 168 w 249"/>
              <a:gd name="T17" fmla="*/ 33 h 145"/>
              <a:gd name="T18" fmla="*/ 164 w 249"/>
              <a:gd name="T19" fmla="*/ 46 h 145"/>
              <a:gd name="T20" fmla="*/ 164 w 249"/>
              <a:gd name="T21" fmla="*/ 53 h 145"/>
              <a:gd name="T22" fmla="*/ 180 w 249"/>
              <a:gd name="T23" fmla="*/ 62 h 145"/>
              <a:gd name="T24" fmla="*/ 185 w 249"/>
              <a:gd name="T25" fmla="*/ 62 h 145"/>
              <a:gd name="T26" fmla="*/ 192 w 249"/>
              <a:gd name="T27" fmla="*/ 73 h 145"/>
              <a:gd name="T28" fmla="*/ 201 w 249"/>
              <a:gd name="T29" fmla="*/ 94 h 145"/>
              <a:gd name="T30" fmla="*/ 229 w 249"/>
              <a:gd name="T31" fmla="*/ 94 h 145"/>
              <a:gd name="T32" fmla="*/ 240 w 249"/>
              <a:gd name="T33" fmla="*/ 85 h 145"/>
              <a:gd name="T34" fmla="*/ 233 w 249"/>
              <a:gd name="T35" fmla="*/ 73 h 145"/>
              <a:gd name="T36" fmla="*/ 224 w 249"/>
              <a:gd name="T37" fmla="*/ 65 h 145"/>
              <a:gd name="T38" fmla="*/ 224 w 249"/>
              <a:gd name="T39" fmla="*/ 62 h 145"/>
              <a:gd name="T40" fmla="*/ 240 w 249"/>
              <a:gd name="T41" fmla="*/ 73 h 145"/>
              <a:gd name="T42" fmla="*/ 249 w 249"/>
              <a:gd name="T43" fmla="*/ 81 h 145"/>
              <a:gd name="T44" fmla="*/ 249 w 249"/>
              <a:gd name="T45" fmla="*/ 94 h 145"/>
              <a:gd name="T46" fmla="*/ 220 w 249"/>
              <a:gd name="T47" fmla="*/ 106 h 145"/>
              <a:gd name="T48" fmla="*/ 212 w 249"/>
              <a:gd name="T49" fmla="*/ 122 h 145"/>
              <a:gd name="T50" fmla="*/ 201 w 249"/>
              <a:gd name="T51" fmla="*/ 106 h 145"/>
              <a:gd name="T52" fmla="*/ 192 w 249"/>
              <a:gd name="T53" fmla="*/ 122 h 145"/>
              <a:gd name="T54" fmla="*/ 189 w 249"/>
              <a:gd name="T55" fmla="*/ 134 h 145"/>
              <a:gd name="T56" fmla="*/ 180 w 249"/>
              <a:gd name="T57" fmla="*/ 134 h 145"/>
              <a:gd name="T58" fmla="*/ 160 w 249"/>
              <a:gd name="T59" fmla="*/ 113 h 145"/>
              <a:gd name="T60" fmla="*/ 152 w 249"/>
              <a:gd name="T61" fmla="*/ 113 h 145"/>
              <a:gd name="T62" fmla="*/ 144 w 249"/>
              <a:gd name="T63" fmla="*/ 101 h 145"/>
              <a:gd name="T64" fmla="*/ 113 w 249"/>
              <a:gd name="T65" fmla="*/ 113 h 145"/>
              <a:gd name="T66" fmla="*/ 12 w 249"/>
              <a:gd name="T67" fmla="*/ 145 h 145"/>
              <a:gd name="T68" fmla="*/ 0 w 249"/>
              <a:gd name="T69" fmla="*/ 73 h 145"/>
              <a:gd name="T70" fmla="*/ 48 w 249"/>
              <a:gd name="T71" fmla="*/ 5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" h="145">
                <a:moveTo>
                  <a:pt x="48" y="53"/>
                </a:moveTo>
                <a:lnTo>
                  <a:pt x="116" y="25"/>
                </a:lnTo>
                <a:lnTo>
                  <a:pt x="132" y="5"/>
                </a:lnTo>
                <a:lnTo>
                  <a:pt x="152" y="0"/>
                </a:lnTo>
                <a:lnTo>
                  <a:pt x="152" y="13"/>
                </a:lnTo>
                <a:lnTo>
                  <a:pt x="160" y="21"/>
                </a:lnTo>
                <a:lnTo>
                  <a:pt x="168" y="25"/>
                </a:lnTo>
                <a:lnTo>
                  <a:pt x="180" y="25"/>
                </a:lnTo>
                <a:lnTo>
                  <a:pt x="168" y="33"/>
                </a:lnTo>
                <a:lnTo>
                  <a:pt x="164" y="46"/>
                </a:lnTo>
                <a:lnTo>
                  <a:pt x="164" y="53"/>
                </a:lnTo>
                <a:lnTo>
                  <a:pt x="180" y="62"/>
                </a:lnTo>
                <a:lnTo>
                  <a:pt x="185" y="62"/>
                </a:lnTo>
                <a:lnTo>
                  <a:pt x="192" y="73"/>
                </a:lnTo>
                <a:lnTo>
                  <a:pt x="201" y="94"/>
                </a:lnTo>
                <a:lnTo>
                  <a:pt x="229" y="94"/>
                </a:lnTo>
                <a:lnTo>
                  <a:pt x="240" y="85"/>
                </a:lnTo>
                <a:lnTo>
                  <a:pt x="233" y="73"/>
                </a:lnTo>
                <a:lnTo>
                  <a:pt x="224" y="65"/>
                </a:lnTo>
                <a:lnTo>
                  <a:pt x="224" y="62"/>
                </a:lnTo>
                <a:lnTo>
                  <a:pt x="240" y="73"/>
                </a:lnTo>
                <a:lnTo>
                  <a:pt x="249" y="81"/>
                </a:lnTo>
                <a:lnTo>
                  <a:pt x="249" y="94"/>
                </a:lnTo>
                <a:lnTo>
                  <a:pt x="220" y="106"/>
                </a:lnTo>
                <a:lnTo>
                  <a:pt x="212" y="122"/>
                </a:lnTo>
                <a:lnTo>
                  <a:pt x="201" y="106"/>
                </a:lnTo>
                <a:lnTo>
                  <a:pt x="192" y="122"/>
                </a:lnTo>
                <a:lnTo>
                  <a:pt x="189" y="134"/>
                </a:lnTo>
                <a:lnTo>
                  <a:pt x="180" y="134"/>
                </a:lnTo>
                <a:lnTo>
                  <a:pt x="160" y="113"/>
                </a:lnTo>
                <a:lnTo>
                  <a:pt x="152" y="113"/>
                </a:lnTo>
                <a:lnTo>
                  <a:pt x="144" y="101"/>
                </a:lnTo>
                <a:lnTo>
                  <a:pt x="113" y="113"/>
                </a:lnTo>
                <a:lnTo>
                  <a:pt x="12" y="145"/>
                </a:lnTo>
                <a:lnTo>
                  <a:pt x="0" y="73"/>
                </a:lnTo>
                <a:lnTo>
                  <a:pt x="48" y="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E20B948C-DB3D-F04B-A5D0-15315D7F76D8}"/>
              </a:ext>
            </a:extLst>
          </p:cNvPr>
          <p:cNvSpPr>
            <a:spLocks/>
          </p:cNvSpPr>
          <p:nvPr/>
        </p:nvSpPr>
        <p:spPr bwMode="auto">
          <a:xfrm>
            <a:off x="8416156" y="1462785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A3554F69-154D-5440-8D71-5B780F5FBCF4}"/>
              </a:ext>
            </a:extLst>
          </p:cNvPr>
          <p:cNvSpPr>
            <a:spLocks/>
          </p:cNvSpPr>
          <p:nvPr/>
        </p:nvSpPr>
        <p:spPr bwMode="auto">
          <a:xfrm>
            <a:off x="8332762" y="2038928"/>
            <a:ext cx="244497" cy="533840"/>
          </a:xfrm>
          <a:custGeom>
            <a:avLst/>
            <a:gdLst>
              <a:gd name="T0" fmla="*/ 44 w 129"/>
              <a:gd name="T1" fmla="*/ 0 h 265"/>
              <a:gd name="T2" fmla="*/ 5 w 129"/>
              <a:gd name="T3" fmla="*/ 12 h 265"/>
              <a:gd name="T4" fmla="*/ 25 w 129"/>
              <a:gd name="T5" fmla="*/ 64 h 265"/>
              <a:gd name="T6" fmla="*/ 21 w 129"/>
              <a:gd name="T7" fmla="*/ 85 h 265"/>
              <a:gd name="T8" fmla="*/ 9 w 129"/>
              <a:gd name="T9" fmla="*/ 117 h 265"/>
              <a:gd name="T10" fmla="*/ 9 w 129"/>
              <a:gd name="T11" fmla="*/ 136 h 265"/>
              <a:gd name="T12" fmla="*/ 0 w 129"/>
              <a:gd name="T13" fmla="*/ 177 h 265"/>
              <a:gd name="T14" fmla="*/ 25 w 129"/>
              <a:gd name="T15" fmla="*/ 265 h 265"/>
              <a:gd name="T16" fmla="*/ 93 w 129"/>
              <a:gd name="T17" fmla="*/ 237 h 265"/>
              <a:gd name="T18" fmla="*/ 109 w 129"/>
              <a:gd name="T19" fmla="*/ 217 h 265"/>
              <a:gd name="T20" fmla="*/ 129 w 129"/>
              <a:gd name="T21" fmla="*/ 212 h 265"/>
              <a:gd name="T22" fmla="*/ 129 w 129"/>
              <a:gd name="T23" fmla="*/ 193 h 265"/>
              <a:gd name="T24" fmla="*/ 44 w 129"/>
              <a:gd name="T25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9" h="265">
                <a:moveTo>
                  <a:pt x="44" y="0"/>
                </a:moveTo>
                <a:lnTo>
                  <a:pt x="5" y="12"/>
                </a:lnTo>
                <a:lnTo>
                  <a:pt x="25" y="64"/>
                </a:lnTo>
                <a:lnTo>
                  <a:pt x="21" y="85"/>
                </a:lnTo>
                <a:lnTo>
                  <a:pt x="9" y="117"/>
                </a:lnTo>
                <a:lnTo>
                  <a:pt x="9" y="136"/>
                </a:lnTo>
                <a:lnTo>
                  <a:pt x="0" y="177"/>
                </a:lnTo>
                <a:lnTo>
                  <a:pt x="25" y="265"/>
                </a:lnTo>
                <a:lnTo>
                  <a:pt x="93" y="237"/>
                </a:lnTo>
                <a:lnTo>
                  <a:pt x="109" y="217"/>
                </a:lnTo>
                <a:lnTo>
                  <a:pt x="129" y="212"/>
                </a:lnTo>
                <a:lnTo>
                  <a:pt x="129" y="193"/>
                </a:lnTo>
                <a:lnTo>
                  <a:pt x="44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8A9DFEB1-ADAB-0746-8CCA-0C345A3E184A}"/>
              </a:ext>
            </a:extLst>
          </p:cNvPr>
          <p:cNvSpPr>
            <a:spLocks/>
          </p:cNvSpPr>
          <p:nvPr/>
        </p:nvSpPr>
        <p:spPr bwMode="auto">
          <a:xfrm>
            <a:off x="8150811" y="2063102"/>
            <a:ext cx="229335" cy="549956"/>
          </a:xfrm>
          <a:custGeom>
            <a:avLst/>
            <a:gdLst>
              <a:gd name="T0" fmla="*/ 4 w 121"/>
              <a:gd name="T1" fmla="*/ 92 h 273"/>
              <a:gd name="T2" fmla="*/ 0 w 121"/>
              <a:gd name="T3" fmla="*/ 40 h 273"/>
              <a:gd name="T4" fmla="*/ 101 w 121"/>
              <a:gd name="T5" fmla="*/ 0 h 273"/>
              <a:gd name="T6" fmla="*/ 121 w 121"/>
              <a:gd name="T7" fmla="*/ 52 h 273"/>
              <a:gd name="T8" fmla="*/ 117 w 121"/>
              <a:gd name="T9" fmla="*/ 73 h 273"/>
              <a:gd name="T10" fmla="*/ 105 w 121"/>
              <a:gd name="T11" fmla="*/ 105 h 273"/>
              <a:gd name="T12" fmla="*/ 105 w 121"/>
              <a:gd name="T13" fmla="*/ 124 h 273"/>
              <a:gd name="T14" fmla="*/ 96 w 121"/>
              <a:gd name="T15" fmla="*/ 165 h 273"/>
              <a:gd name="T16" fmla="*/ 121 w 121"/>
              <a:gd name="T17" fmla="*/ 253 h 273"/>
              <a:gd name="T18" fmla="*/ 73 w 121"/>
              <a:gd name="T19" fmla="*/ 273 h 273"/>
              <a:gd name="T20" fmla="*/ 57 w 121"/>
              <a:gd name="T21" fmla="*/ 205 h 273"/>
              <a:gd name="T22" fmla="*/ 45 w 121"/>
              <a:gd name="T23" fmla="*/ 193 h 273"/>
              <a:gd name="T24" fmla="*/ 32 w 121"/>
              <a:gd name="T25" fmla="*/ 140 h 273"/>
              <a:gd name="T26" fmla="*/ 4 w 121"/>
              <a:gd name="T27" fmla="*/ 9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73">
                <a:moveTo>
                  <a:pt x="4" y="92"/>
                </a:moveTo>
                <a:lnTo>
                  <a:pt x="0" y="40"/>
                </a:lnTo>
                <a:lnTo>
                  <a:pt x="101" y="0"/>
                </a:lnTo>
                <a:lnTo>
                  <a:pt x="121" y="52"/>
                </a:lnTo>
                <a:lnTo>
                  <a:pt x="117" y="73"/>
                </a:lnTo>
                <a:lnTo>
                  <a:pt x="105" y="105"/>
                </a:lnTo>
                <a:lnTo>
                  <a:pt x="105" y="124"/>
                </a:lnTo>
                <a:lnTo>
                  <a:pt x="96" y="165"/>
                </a:lnTo>
                <a:lnTo>
                  <a:pt x="121" y="253"/>
                </a:lnTo>
                <a:lnTo>
                  <a:pt x="73" y="273"/>
                </a:lnTo>
                <a:lnTo>
                  <a:pt x="57" y="205"/>
                </a:lnTo>
                <a:lnTo>
                  <a:pt x="45" y="193"/>
                </a:lnTo>
                <a:lnTo>
                  <a:pt x="32" y="140"/>
                </a:lnTo>
                <a:lnTo>
                  <a:pt x="4" y="9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E1B6BC6A-D4F0-4346-B8D4-2C58509A7923}"/>
              </a:ext>
            </a:extLst>
          </p:cNvPr>
          <p:cNvGrpSpPr>
            <a:grpSpLocks/>
          </p:cNvGrpSpPr>
          <p:nvPr/>
        </p:nvGrpSpPr>
        <p:grpSpPr bwMode="auto">
          <a:xfrm>
            <a:off x="5948755" y="2167596"/>
            <a:ext cx="1112837" cy="1093788"/>
            <a:chOff x="6055997" y="1759209"/>
            <a:chExt cx="1112558" cy="1093869"/>
          </a:xfrm>
        </p:grpSpPr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AE318CF5-232C-C743-B275-33004A7C6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224" y="2043253"/>
              <a:ext cx="555331" cy="809825"/>
            </a:xfrm>
            <a:custGeom>
              <a:avLst/>
              <a:gdLst>
                <a:gd name="T0" fmla="*/ 293 w 293"/>
                <a:gd name="T1" fmla="*/ 242 h 402"/>
                <a:gd name="T2" fmla="*/ 293 w 293"/>
                <a:gd name="T3" fmla="*/ 221 h 402"/>
                <a:gd name="T4" fmla="*/ 253 w 293"/>
                <a:gd name="T5" fmla="*/ 129 h 402"/>
                <a:gd name="T6" fmla="*/ 233 w 293"/>
                <a:gd name="T7" fmla="*/ 141 h 402"/>
                <a:gd name="T8" fmla="*/ 225 w 293"/>
                <a:gd name="T9" fmla="*/ 169 h 402"/>
                <a:gd name="T10" fmla="*/ 205 w 293"/>
                <a:gd name="T11" fmla="*/ 180 h 402"/>
                <a:gd name="T12" fmla="*/ 185 w 293"/>
                <a:gd name="T13" fmla="*/ 180 h 402"/>
                <a:gd name="T14" fmla="*/ 185 w 293"/>
                <a:gd name="T15" fmla="*/ 152 h 402"/>
                <a:gd name="T16" fmla="*/ 217 w 293"/>
                <a:gd name="T17" fmla="*/ 129 h 402"/>
                <a:gd name="T18" fmla="*/ 209 w 293"/>
                <a:gd name="T19" fmla="*/ 72 h 402"/>
                <a:gd name="T20" fmla="*/ 185 w 293"/>
                <a:gd name="T21" fmla="*/ 20 h 402"/>
                <a:gd name="T22" fmla="*/ 89 w 293"/>
                <a:gd name="T23" fmla="*/ 0 h 402"/>
                <a:gd name="T24" fmla="*/ 68 w 293"/>
                <a:gd name="T25" fmla="*/ 20 h 402"/>
                <a:gd name="T26" fmla="*/ 73 w 293"/>
                <a:gd name="T27" fmla="*/ 40 h 402"/>
                <a:gd name="T28" fmla="*/ 68 w 293"/>
                <a:gd name="T29" fmla="*/ 69 h 402"/>
                <a:gd name="T30" fmla="*/ 68 w 293"/>
                <a:gd name="T31" fmla="*/ 92 h 402"/>
                <a:gd name="T32" fmla="*/ 48 w 293"/>
                <a:gd name="T33" fmla="*/ 88 h 402"/>
                <a:gd name="T34" fmla="*/ 36 w 293"/>
                <a:gd name="T35" fmla="*/ 53 h 402"/>
                <a:gd name="T36" fmla="*/ 16 w 293"/>
                <a:gd name="T37" fmla="*/ 113 h 402"/>
                <a:gd name="T38" fmla="*/ 0 w 293"/>
                <a:gd name="T39" fmla="*/ 242 h 402"/>
                <a:gd name="T40" fmla="*/ 32 w 293"/>
                <a:gd name="T41" fmla="*/ 286 h 402"/>
                <a:gd name="T42" fmla="*/ 32 w 293"/>
                <a:gd name="T43" fmla="*/ 330 h 402"/>
                <a:gd name="T44" fmla="*/ 41 w 293"/>
                <a:gd name="T45" fmla="*/ 365 h 402"/>
                <a:gd name="T46" fmla="*/ 28 w 293"/>
                <a:gd name="T47" fmla="*/ 402 h 402"/>
                <a:gd name="T48" fmla="*/ 157 w 293"/>
                <a:gd name="T49" fmla="*/ 386 h 402"/>
                <a:gd name="T50" fmla="*/ 265 w 293"/>
                <a:gd name="T51" fmla="*/ 365 h 402"/>
                <a:gd name="T52" fmla="*/ 253 w 293"/>
                <a:gd name="T53" fmla="*/ 342 h 402"/>
                <a:gd name="T54" fmla="*/ 258 w 293"/>
                <a:gd name="T55" fmla="*/ 321 h 402"/>
                <a:gd name="T56" fmla="*/ 269 w 293"/>
                <a:gd name="T57" fmla="*/ 305 h 402"/>
                <a:gd name="T58" fmla="*/ 293 w 293"/>
                <a:gd name="T59" fmla="*/ 24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3" h="402">
                  <a:moveTo>
                    <a:pt x="293" y="242"/>
                  </a:moveTo>
                  <a:lnTo>
                    <a:pt x="293" y="221"/>
                  </a:lnTo>
                  <a:lnTo>
                    <a:pt x="253" y="129"/>
                  </a:lnTo>
                  <a:lnTo>
                    <a:pt x="233" y="141"/>
                  </a:lnTo>
                  <a:lnTo>
                    <a:pt x="225" y="169"/>
                  </a:lnTo>
                  <a:lnTo>
                    <a:pt x="205" y="180"/>
                  </a:lnTo>
                  <a:lnTo>
                    <a:pt x="185" y="180"/>
                  </a:lnTo>
                  <a:lnTo>
                    <a:pt x="185" y="152"/>
                  </a:lnTo>
                  <a:lnTo>
                    <a:pt x="217" y="129"/>
                  </a:lnTo>
                  <a:lnTo>
                    <a:pt x="209" y="72"/>
                  </a:lnTo>
                  <a:lnTo>
                    <a:pt x="185" y="20"/>
                  </a:lnTo>
                  <a:lnTo>
                    <a:pt x="89" y="0"/>
                  </a:lnTo>
                  <a:lnTo>
                    <a:pt x="68" y="20"/>
                  </a:lnTo>
                  <a:lnTo>
                    <a:pt x="73" y="40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48" y="88"/>
                  </a:lnTo>
                  <a:lnTo>
                    <a:pt x="36" y="53"/>
                  </a:lnTo>
                  <a:lnTo>
                    <a:pt x="16" y="113"/>
                  </a:lnTo>
                  <a:lnTo>
                    <a:pt x="0" y="242"/>
                  </a:lnTo>
                  <a:lnTo>
                    <a:pt x="32" y="286"/>
                  </a:lnTo>
                  <a:lnTo>
                    <a:pt x="32" y="330"/>
                  </a:lnTo>
                  <a:lnTo>
                    <a:pt x="41" y="365"/>
                  </a:lnTo>
                  <a:lnTo>
                    <a:pt x="28" y="402"/>
                  </a:lnTo>
                  <a:lnTo>
                    <a:pt x="157" y="386"/>
                  </a:lnTo>
                  <a:lnTo>
                    <a:pt x="265" y="365"/>
                  </a:lnTo>
                  <a:lnTo>
                    <a:pt x="253" y="342"/>
                  </a:lnTo>
                  <a:lnTo>
                    <a:pt x="258" y="321"/>
                  </a:lnTo>
                  <a:lnTo>
                    <a:pt x="269" y="305"/>
                  </a:lnTo>
                  <a:lnTo>
                    <a:pt x="293" y="24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7FFA93D1-ECF1-7645-8DC9-EBE053B9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97" y="1759209"/>
              <a:ext cx="814991" cy="461319"/>
            </a:xfrm>
            <a:custGeom>
              <a:avLst/>
              <a:gdLst>
                <a:gd name="T0" fmla="*/ 201 w 430"/>
                <a:gd name="T1" fmla="*/ 229 h 229"/>
                <a:gd name="T2" fmla="*/ 242 w 430"/>
                <a:gd name="T3" fmla="*/ 169 h 229"/>
                <a:gd name="T4" fmla="*/ 262 w 430"/>
                <a:gd name="T5" fmla="*/ 169 h 229"/>
                <a:gd name="T6" fmla="*/ 289 w 430"/>
                <a:gd name="T7" fmla="*/ 132 h 229"/>
                <a:gd name="T8" fmla="*/ 310 w 430"/>
                <a:gd name="T9" fmla="*/ 132 h 229"/>
                <a:gd name="T10" fmla="*/ 335 w 430"/>
                <a:gd name="T11" fmla="*/ 113 h 229"/>
                <a:gd name="T12" fmla="*/ 367 w 430"/>
                <a:gd name="T13" fmla="*/ 121 h 229"/>
                <a:gd name="T14" fmla="*/ 430 w 430"/>
                <a:gd name="T15" fmla="*/ 109 h 229"/>
                <a:gd name="T16" fmla="*/ 399 w 430"/>
                <a:gd name="T17" fmla="*/ 60 h 229"/>
                <a:gd name="T18" fmla="*/ 362 w 430"/>
                <a:gd name="T19" fmla="*/ 60 h 229"/>
                <a:gd name="T20" fmla="*/ 346 w 430"/>
                <a:gd name="T21" fmla="*/ 32 h 229"/>
                <a:gd name="T22" fmla="*/ 326 w 430"/>
                <a:gd name="T23" fmla="*/ 32 h 229"/>
                <a:gd name="T24" fmla="*/ 289 w 430"/>
                <a:gd name="T25" fmla="*/ 53 h 229"/>
                <a:gd name="T26" fmla="*/ 242 w 430"/>
                <a:gd name="T27" fmla="*/ 60 h 229"/>
                <a:gd name="T28" fmla="*/ 242 w 430"/>
                <a:gd name="T29" fmla="*/ 81 h 229"/>
                <a:gd name="T30" fmla="*/ 213 w 430"/>
                <a:gd name="T31" fmla="*/ 69 h 229"/>
                <a:gd name="T32" fmla="*/ 190 w 430"/>
                <a:gd name="T33" fmla="*/ 88 h 229"/>
                <a:gd name="T34" fmla="*/ 181 w 430"/>
                <a:gd name="T35" fmla="*/ 60 h 229"/>
                <a:gd name="T36" fmla="*/ 162 w 430"/>
                <a:gd name="T37" fmla="*/ 49 h 229"/>
                <a:gd name="T38" fmla="*/ 134 w 430"/>
                <a:gd name="T39" fmla="*/ 49 h 229"/>
                <a:gd name="T40" fmla="*/ 121 w 430"/>
                <a:gd name="T41" fmla="*/ 60 h 229"/>
                <a:gd name="T42" fmla="*/ 113 w 430"/>
                <a:gd name="T43" fmla="*/ 49 h 229"/>
                <a:gd name="T44" fmla="*/ 121 w 430"/>
                <a:gd name="T45" fmla="*/ 21 h 229"/>
                <a:gd name="T46" fmla="*/ 162 w 430"/>
                <a:gd name="T47" fmla="*/ 0 h 229"/>
                <a:gd name="T48" fmla="*/ 113 w 430"/>
                <a:gd name="T49" fmla="*/ 9 h 229"/>
                <a:gd name="T50" fmla="*/ 81 w 430"/>
                <a:gd name="T51" fmla="*/ 60 h 229"/>
                <a:gd name="T52" fmla="*/ 0 w 430"/>
                <a:gd name="T53" fmla="*/ 113 h 229"/>
                <a:gd name="T54" fmla="*/ 28 w 430"/>
                <a:gd name="T55" fmla="*/ 132 h 229"/>
                <a:gd name="T56" fmla="*/ 90 w 430"/>
                <a:gd name="T57" fmla="*/ 132 h 229"/>
                <a:gd name="T58" fmla="*/ 121 w 430"/>
                <a:gd name="T59" fmla="*/ 161 h 229"/>
                <a:gd name="T60" fmla="*/ 169 w 430"/>
                <a:gd name="T61" fmla="*/ 161 h 229"/>
                <a:gd name="T62" fmla="*/ 173 w 430"/>
                <a:gd name="T63" fmla="*/ 173 h 229"/>
                <a:gd name="T64" fmla="*/ 194 w 430"/>
                <a:gd name="T65" fmla="*/ 173 h 229"/>
                <a:gd name="T66" fmla="*/ 201 w 4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0" h="229">
                  <a:moveTo>
                    <a:pt x="201" y="229"/>
                  </a:moveTo>
                  <a:lnTo>
                    <a:pt x="242" y="169"/>
                  </a:lnTo>
                  <a:lnTo>
                    <a:pt x="262" y="169"/>
                  </a:lnTo>
                  <a:lnTo>
                    <a:pt x="289" y="132"/>
                  </a:lnTo>
                  <a:lnTo>
                    <a:pt x="310" y="132"/>
                  </a:lnTo>
                  <a:lnTo>
                    <a:pt x="335" y="113"/>
                  </a:lnTo>
                  <a:lnTo>
                    <a:pt x="367" y="121"/>
                  </a:lnTo>
                  <a:lnTo>
                    <a:pt x="430" y="109"/>
                  </a:lnTo>
                  <a:lnTo>
                    <a:pt x="399" y="60"/>
                  </a:lnTo>
                  <a:lnTo>
                    <a:pt x="362" y="60"/>
                  </a:lnTo>
                  <a:lnTo>
                    <a:pt x="346" y="32"/>
                  </a:lnTo>
                  <a:lnTo>
                    <a:pt x="326" y="32"/>
                  </a:lnTo>
                  <a:lnTo>
                    <a:pt x="289" y="53"/>
                  </a:lnTo>
                  <a:lnTo>
                    <a:pt x="242" y="60"/>
                  </a:lnTo>
                  <a:lnTo>
                    <a:pt x="242" y="81"/>
                  </a:lnTo>
                  <a:lnTo>
                    <a:pt x="213" y="69"/>
                  </a:lnTo>
                  <a:lnTo>
                    <a:pt x="190" y="88"/>
                  </a:lnTo>
                  <a:lnTo>
                    <a:pt x="181" y="60"/>
                  </a:lnTo>
                  <a:lnTo>
                    <a:pt x="162" y="49"/>
                  </a:lnTo>
                  <a:lnTo>
                    <a:pt x="134" y="49"/>
                  </a:lnTo>
                  <a:lnTo>
                    <a:pt x="121" y="60"/>
                  </a:lnTo>
                  <a:lnTo>
                    <a:pt x="113" y="49"/>
                  </a:lnTo>
                  <a:lnTo>
                    <a:pt x="121" y="21"/>
                  </a:lnTo>
                  <a:lnTo>
                    <a:pt x="162" y="0"/>
                  </a:lnTo>
                  <a:lnTo>
                    <a:pt x="113" y="9"/>
                  </a:lnTo>
                  <a:lnTo>
                    <a:pt x="81" y="60"/>
                  </a:lnTo>
                  <a:lnTo>
                    <a:pt x="0" y="113"/>
                  </a:lnTo>
                  <a:lnTo>
                    <a:pt x="28" y="132"/>
                  </a:lnTo>
                  <a:lnTo>
                    <a:pt x="90" y="132"/>
                  </a:lnTo>
                  <a:lnTo>
                    <a:pt x="121" y="161"/>
                  </a:lnTo>
                  <a:lnTo>
                    <a:pt x="169" y="161"/>
                  </a:lnTo>
                  <a:lnTo>
                    <a:pt x="173" y="173"/>
                  </a:lnTo>
                  <a:lnTo>
                    <a:pt x="194" y="173"/>
                  </a:lnTo>
                  <a:lnTo>
                    <a:pt x="201" y="229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26" name="Freeform 18">
            <a:extLst>
              <a:ext uri="{FF2B5EF4-FFF2-40B4-BE49-F238E27FC236}">
                <a16:creationId xmlns:a16="http://schemas.microsoft.com/office/drawing/2014/main" id="{C0E8A4CE-E184-E749-9018-5450D1ABB995}"/>
              </a:ext>
            </a:extLst>
          </p:cNvPr>
          <p:cNvSpPr>
            <a:spLocks/>
          </p:cNvSpPr>
          <p:nvPr/>
        </p:nvSpPr>
        <p:spPr bwMode="auto">
          <a:xfrm>
            <a:off x="7260005" y="4460344"/>
            <a:ext cx="746760" cy="614420"/>
          </a:xfrm>
          <a:custGeom>
            <a:avLst/>
            <a:gdLst>
              <a:gd name="T0" fmla="*/ 394 w 394"/>
              <a:gd name="T1" fmla="*/ 56 h 305"/>
              <a:gd name="T2" fmla="*/ 285 w 394"/>
              <a:gd name="T3" fmla="*/ 0 h 305"/>
              <a:gd name="T4" fmla="*/ 201 w 394"/>
              <a:gd name="T5" fmla="*/ 16 h 305"/>
              <a:gd name="T6" fmla="*/ 181 w 394"/>
              <a:gd name="T7" fmla="*/ 7 h 305"/>
              <a:gd name="T8" fmla="*/ 157 w 394"/>
              <a:gd name="T9" fmla="*/ 12 h 305"/>
              <a:gd name="T10" fmla="*/ 137 w 394"/>
              <a:gd name="T11" fmla="*/ 7 h 305"/>
              <a:gd name="T12" fmla="*/ 28 w 394"/>
              <a:gd name="T13" fmla="*/ 32 h 305"/>
              <a:gd name="T14" fmla="*/ 20 w 394"/>
              <a:gd name="T15" fmla="*/ 44 h 305"/>
              <a:gd name="T16" fmla="*/ 8 w 394"/>
              <a:gd name="T17" fmla="*/ 48 h 305"/>
              <a:gd name="T18" fmla="*/ 0 w 394"/>
              <a:gd name="T19" fmla="*/ 72 h 305"/>
              <a:gd name="T20" fmla="*/ 44 w 394"/>
              <a:gd name="T21" fmla="*/ 113 h 305"/>
              <a:gd name="T22" fmla="*/ 56 w 394"/>
              <a:gd name="T23" fmla="*/ 141 h 305"/>
              <a:gd name="T24" fmla="*/ 153 w 394"/>
              <a:gd name="T25" fmla="*/ 213 h 305"/>
              <a:gd name="T26" fmla="*/ 217 w 394"/>
              <a:gd name="T27" fmla="*/ 289 h 305"/>
              <a:gd name="T28" fmla="*/ 241 w 394"/>
              <a:gd name="T29" fmla="*/ 305 h 305"/>
              <a:gd name="T30" fmla="*/ 233 w 394"/>
              <a:gd name="T31" fmla="*/ 261 h 305"/>
              <a:gd name="T32" fmla="*/ 257 w 394"/>
              <a:gd name="T33" fmla="*/ 281 h 305"/>
              <a:gd name="T34" fmla="*/ 266 w 394"/>
              <a:gd name="T35" fmla="*/ 273 h 305"/>
              <a:gd name="T36" fmla="*/ 261 w 394"/>
              <a:gd name="T37" fmla="*/ 258 h 305"/>
              <a:gd name="T38" fmla="*/ 285 w 394"/>
              <a:gd name="T39" fmla="*/ 258 h 305"/>
              <a:gd name="T40" fmla="*/ 342 w 394"/>
              <a:gd name="T41" fmla="*/ 193 h 305"/>
              <a:gd name="T42" fmla="*/ 394 w 394"/>
              <a:gd name="T43" fmla="*/ 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4" h="305">
                <a:moveTo>
                  <a:pt x="394" y="56"/>
                </a:moveTo>
                <a:lnTo>
                  <a:pt x="285" y="0"/>
                </a:lnTo>
                <a:lnTo>
                  <a:pt x="201" y="16"/>
                </a:lnTo>
                <a:lnTo>
                  <a:pt x="181" y="7"/>
                </a:lnTo>
                <a:lnTo>
                  <a:pt x="157" y="12"/>
                </a:lnTo>
                <a:lnTo>
                  <a:pt x="137" y="7"/>
                </a:lnTo>
                <a:lnTo>
                  <a:pt x="28" y="32"/>
                </a:lnTo>
                <a:lnTo>
                  <a:pt x="20" y="44"/>
                </a:lnTo>
                <a:lnTo>
                  <a:pt x="8" y="48"/>
                </a:lnTo>
                <a:lnTo>
                  <a:pt x="0" y="72"/>
                </a:lnTo>
                <a:lnTo>
                  <a:pt x="44" y="113"/>
                </a:lnTo>
                <a:lnTo>
                  <a:pt x="56" y="141"/>
                </a:lnTo>
                <a:lnTo>
                  <a:pt x="153" y="213"/>
                </a:lnTo>
                <a:lnTo>
                  <a:pt x="217" y="289"/>
                </a:lnTo>
                <a:lnTo>
                  <a:pt x="241" y="305"/>
                </a:lnTo>
                <a:lnTo>
                  <a:pt x="233" y="261"/>
                </a:lnTo>
                <a:lnTo>
                  <a:pt x="257" y="281"/>
                </a:lnTo>
                <a:lnTo>
                  <a:pt x="266" y="273"/>
                </a:lnTo>
                <a:lnTo>
                  <a:pt x="261" y="258"/>
                </a:lnTo>
                <a:lnTo>
                  <a:pt x="285" y="258"/>
                </a:lnTo>
                <a:lnTo>
                  <a:pt x="342" y="193"/>
                </a:lnTo>
                <a:lnTo>
                  <a:pt x="394" y="5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E24A27A5-8EBD-AA43-B623-E0478E1997E9}"/>
              </a:ext>
            </a:extLst>
          </p:cNvPr>
          <p:cNvSpPr>
            <a:spLocks/>
          </p:cNvSpPr>
          <p:nvPr/>
        </p:nvSpPr>
        <p:spPr bwMode="auto">
          <a:xfrm>
            <a:off x="7078055" y="3972839"/>
            <a:ext cx="1264183" cy="626507"/>
          </a:xfrm>
          <a:custGeom>
            <a:avLst/>
            <a:gdLst>
              <a:gd name="T0" fmla="*/ 192 w 667"/>
              <a:gd name="T1" fmla="*/ 105 h 311"/>
              <a:gd name="T2" fmla="*/ 627 w 667"/>
              <a:gd name="T3" fmla="*/ 0 h 311"/>
              <a:gd name="T4" fmla="*/ 639 w 667"/>
              <a:gd name="T5" fmla="*/ 41 h 311"/>
              <a:gd name="T6" fmla="*/ 611 w 667"/>
              <a:gd name="T7" fmla="*/ 45 h 311"/>
              <a:gd name="T8" fmla="*/ 590 w 667"/>
              <a:gd name="T9" fmla="*/ 69 h 311"/>
              <a:gd name="T10" fmla="*/ 566 w 667"/>
              <a:gd name="T11" fmla="*/ 53 h 311"/>
              <a:gd name="T12" fmla="*/ 579 w 667"/>
              <a:gd name="T13" fmla="*/ 73 h 311"/>
              <a:gd name="T14" fmla="*/ 579 w 667"/>
              <a:gd name="T15" fmla="*/ 89 h 311"/>
              <a:gd name="T16" fmla="*/ 590 w 667"/>
              <a:gd name="T17" fmla="*/ 73 h 311"/>
              <a:gd name="T18" fmla="*/ 630 w 667"/>
              <a:gd name="T19" fmla="*/ 60 h 311"/>
              <a:gd name="T20" fmla="*/ 642 w 667"/>
              <a:gd name="T21" fmla="*/ 76 h 311"/>
              <a:gd name="T22" fmla="*/ 642 w 667"/>
              <a:gd name="T23" fmla="*/ 57 h 311"/>
              <a:gd name="T24" fmla="*/ 662 w 667"/>
              <a:gd name="T25" fmla="*/ 60 h 311"/>
              <a:gd name="T26" fmla="*/ 667 w 667"/>
              <a:gd name="T27" fmla="*/ 89 h 311"/>
              <a:gd name="T28" fmla="*/ 642 w 667"/>
              <a:gd name="T29" fmla="*/ 125 h 311"/>
              <a:gd name="T30" fmla="*/ 611 w 667"/>
              <a:gd name="T31" fmla="*/ 125 h 311"/>
              <a:gd name="T32" fmla="*/ 590 w 667"/>
              <a:gd name="T33" fmla="*/ 138 h 311"/>
              <a:gd name="T34" fmla="*/ 607 w 667"/>
              <a:gd name="T35" fmla="*/ 154 h 311"/>
              <a:gd name="T36" fmla="*/ 590 w 667"/>
              <a:gd name="T37" fmla="*/ 177 h 311"/>
              <a:gd name="T38" fmla="*/ 639 w 667"/>
              <a:gd name="T39" fmla="*/ 161 h 311"/>
              <a:gd name="T40" fmla="*/ 634 w 667"/>
              <a:gd name="T41" fmla="*/ 182 h 311"/>
              <a:gd name="T42" fmla="*/ 598 w 667"/>
              <a:gd name="T43" fmla="*/ 217 h 311"/>
              <a:gd name="T44" fmla="*/ 550 w 667"/>
              <a:gd name="T45" fmla="*/ 238 h 311"/>
              <a:gd name="T46" fmla="*/ 538 w 667"/>
              <a:gd name="T47" fmla="*/ 293 h 311"/>
              <a:gd name="T48" fmla="*/ 490 w 667"/>
              <a:gd name="T49" fmla="*/ 298 h 311"/>
              <a:gd name="T50" fmla="*/ 381 w 667"/>
              <a:gd name="T51" fmla="*/ 242 h 311"/>
              <a:gd name="T52" fmla="*/ 297 w 667"/>
              <a:gd name="T53" fmla="*/ 258 h 311"/>
              <a:gd name="T54" fmla="*/ 277 w 667"/>
              <a:gd name="T55" fmla="*/ 249 h 311"/>
              <a:gd name="T56" fmla="*/ 253 w 667"/>
              <a:gd name="T57" fmla="*/ 254 h 311"/>
              <a:gd name="T58" fmla="*/ 233 w 667"/>
              <a:gd name="T59" fmla="*/ 249 h 311"/>
              <a:gd name="T60" fmla="*/ 124 w 667"/>
              <a:gd name="T61" fmla="*/ 274 h 311"/>
              <a:gd name="T62" fmla="*/ 116 w 667"/>
              <a:gd name="T63" fmla="*/ 286 h 311"/>
              <a:gd name="T64" fmla="*/ 104 w 667"/>
              <a:gd name="T65" fmla="*/ 290 h 311"/>
              <a:gd name="T66" fmla="*/ 0 w 667"/>
              <a:gd name="T67" fmla="*/ 311 h 311"/>
              <a:gd name="T68" fmla="*/ 0 w 667"/>
              <a:gd name="T69" fmla="*/ 282 h 311"/>
              <a:gd name="T70" fmla="*/ 32 w 667"/>
              <a:gd name="T71" fmla="*/ 274 h 311"/>
              <a:gd name="T72" fmla="*/ 32 w 667"/>
              <a:gd name="T73" fmla="*/ 254 h 311"/>
              <a:gd name="T74" fmla="*/ 60 w 667"/>
              <a:gd name="T75" fmla="*/ 242 h 311"/>
              <a:gd name="T76" fmla="*/ 92 w 667"/>
              <a:gd name="T77" fmla="*/ 217 h 311"/>
              <a:gd name="T78" fmla="*/ 96 w 667"/>
              <a:gd name="T79" fmla="*/ 198 h 311"/>
              <a:gd name="T80" fmla="*/ 108 w 667"/>
              <a:gd name="T81" fmla="*/ 173 h 311"/>
              <a:gd name="T82" fmla="*/ 132 w 667"/>
              <a:gd name="T83" fmla="*/ 166 h 311"/>
              <a:gd name="T84" fmla="*/ 140 w 667"/>
              <a:gd name="T85" fmla="*/ 166 h 311"/>
              <a:gd name="T86" fmla="*/ 156 w 667"/>
              <a:gd name="T87" fmla="*/ 157 h 311"/>
              <a:gd name="T88" fmla="*/ 152 w 667"/>
              <a:gd name="T89" fmla="*/ 145 h 311"/>
              <a:gd name="T90" fmla="*/ 180 w 667"/>
              <a:gd name="T91" fmla="*/ 133 h 311"/>
              <a:gd name="T92" fmla="*/ 192 w 667"/>
              <a:gd name="T93" fmla="*/ 10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7" h="311">
                <a:moveTo>
                  <a:pt x="192" y="105"/>
                </a:moveTo>
                <a:lnTo>
                  <a:pt x="627" y="0"/>
                </a:lnTo>
                <a:lnTo>
                  <a:pt x="639" y="41"/>
                </a:lnTo>
                <a:lnTo>
                  <a:pt x="611" y="45"/>
                </a:lnTo>
                <a:lnTo>
                  <a:pt x="590" y="69"/>
                </a:lnTo>
                <a:lnTo>
                  <a:pt x="566" y="53"/>
                </a:lnTo>
                <a:lnTo>
                  <a:pt x="579" y="73"/>
                </a:lnTo>
                <a:lnTo>
                  <a:pt x="579" y="89"/>
                </a:lnTo>
                <a:lnTo>
                  <a:pt x="590" y="73"/>
                </a:lnTo>
                <a:lnTo>
                  <a:pt x="630" y="60"/>
                </a:lnTo>
                <a:lnTo>
                  <a:pt x="642" y="76"/>
                </a:lnTo>
                <a:lnTo>
                  <a:pt x="642" y="57"/>
                </a:lnTo>
                <a:lnTo>
                  <a:pt x="662" y="60"/>
                </a:lnTo>
                <a:lnTo>
                  <a:pt x="667" y="89"/>
                </a:lnTo>
                <a:lnTo>
                  <a:pt x="642" y="125"/>
                </a:lnTo>
                <a:lnTo>
                  <a:pt x="611" y="125"/>
                </a:lnTo>
                <a:lnTo>
                  <a:pt x="590" y="138"/>
                </a:lnTo>
                <a:lnTo>
                  <a:pt x="607" y="154"/>
                </a:lnTo>
                <a:lnTo>
                  <a:pt x="590" y="177"/>
                </a:lnTo>
                <a:lnTo>
                  <a:pt x="639" y="161"/>
                </a:lnTo>
                <a:lnTo>
                  <a:pt x="634" y="182"/>
                </a:lnTo>
                <a:lnTo>
                  <a:pt x="598" y="217"/>
                </a:lnTo>
                <a:lnTo>
                  <a:pt x="550" y="238"/>
                </a:lnTo>
                <a:lnTo>
                  <a:pt x="538" y="293"/>
                </a:lnTo>
                <a:lnTo>
                  <a:pt x="490" y="298"/>
                </a:lnTo>
                <a:lnTo>
                  <a:pt x="381" y="242"/>
                </a:lnTo>
                <a:lnTo>
                  <a:pt x="297" y="258"/>
                </a:lnTo>
                <a:lnTo>
                  <a:pt x="277" y="249"/>
                </a:lnTo>
                <a:lnTo>
                  <a:pt x="253" y="254"/>
                </a:lnTo>
                <a:lnTo>
                  <a:pt x="233" y="249"/>
                </a:lnTo>
                <a:lnTo>
                  <a:pt x="124" y="274"/>
                </a:lnTo>
                <a:lnTo>
                  <a:pt x="116" y="286"/>
                </a:lnTo>
                <a:lnTo>
                  <a:pt x="104" y="290"/>
                </a:lnTo>
                <a:lnTo>
                  <a:pt x="0" y="311"/>
                </a:lnTo>
                <a:lnTo>
                  <a:pt x="0" y="282"/>
                </a:lnTo>
                <a:lnTo>
                  <a:pt x="32" y="274"/>
                </a:lnTo>
                <a:lnTo>
                  <a:pt x="32" y="254"/>
                </a:lnTo>
                <a:lnTo>
                  <a:pt x="60" y="242"/>
                </a:lnTo>
                <a:lnTo>
                  <a:pt x="92" y="217"/>
                </a:lnTo>
                <a:lnTo>
                  <a:pt x="96" y="198"/>
                </a:lnTo>
                <a:lnTo>
                  <a:pt x="108" y="173"/>
                </a:lnTo>
                <a:lnTo>
                  <a:pt x="132" y="166"/>
                </a:lnTo>
                <a:lnTo>
                  <a:pt x="140" y="166"/>
                </a:lnTo>
                <a:lnTo>
                  <a:pt x="156" y="157"/>
                </a:lnTo>
                <a:lnTo>
                  <a:pt x="152" y="145"/>
                </a:lnTo>
                <a:lnTo>
                  <a:pt x="180" y="133"/>
                </a:lnTo>
                <a:lnTo>
                  <a:pt x="192" y="105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FA85CA4-348A-3F48-803E-E531414E38F2}"/>
              </a:ext>
            </a:extLst>
          </p:cNvPr>
          <p:cNvSpPr>
            <a:spLocks/>
          </p:cNvSpPr>
          <p:nvPr/>
        </p:nvSpPr>
        <p:spPr bwMode="auto">
          <a:xfrm>
            <a:off x="6535990" y="4621503"/>
            <a:ext cx="562912" cy="906520"/>
          </a:xfrm>
          <a:custGeom>
            <a:avLst/>
            <a:gdLst>
              <a:gd name="T0" fmla="*/ 12 w 297"/>
              <a:gd name="T1" fmla="*/ 450 h 450"/>
              <a:gd name="T2" fmla="*/ 0 w 297"/>
              <a:gd name="T3" fmla="*/ 342 h 450"/>
              <a:gd name="T4" fmla="*/ 0 w 297"/>
              <a:gd name="T5" fmla="*/ 33 h 450"/>
              <a:gd name="T6" fmla="*/ 196 w 297"/>
              <a:gd name="T7" fmla="*/ 0 h 450"/>
              <a:gd name="T8" fmla="*/ 281 w 297"/>
              <a:gd name="T9" fmla="*/ 285 h 450"/>
              <a:gd name="T10" fmla="*/ 277 w 297"/>
              <a:gd name="T11" fmla="*/ 326 h 450"/>
              <a:gd name="T12" fmla="*/ 277 w 297"/>
              <a:gd name="T13" fmla="*/ 370 h 450"/>
              <a:gd name="T14" fmla="*/ 297 w 297"/>
              <a:gd name="T15" fmla="*/ 402 h 450"/>
              <a:gd name="T16" fmla="*/ 12 w 297"/>
              <a:gd name="T1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450">
                <a:moveTo>
                  <a:pt x="12" y="450"/>
                </a:moveTo>
                <a:lnTo>
                  <a:pt x="0" y="342"/>
                </a:lnTo>
                <a:lnTo>
                  <a:pt x="0" y="33"/>
                </a:lnTo>
                <a:lnTo>
                  <a:pt x="196" y="0"/>
                </a:lnTo>
                <a:lnTo>
                  <a:pt x="281" y="285"/>
                </a:lnTo>
                <a:lnTo>
                  <a:pt x="277" y="326"/>
                </a:lnTo>
                <a:lnTo>
                  <a:pt x="277" y="370"/>
                </a:lnTo>
                <a:lnTo>
                  <a:pt x="297" y="402"/>
                </a:lnTo>
                <a:lnTo>
                  <a:pt x="12" y="45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787B8027-9426-7C40-868F-49560D844CA9}"/>
              </a:ext>
            </a:extLst>
          </p:cNvPr>
          <p:cNvSpPr>
            <a:spLocks/>
          </p:cNvSpPr>
          <p:nvPr/>
        </p:nvSpPr>
        <p:spPr bwMode="auto">
          <a:xfrm>
            <a:off x="3732800" y="4506679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BFF50F93-82E2-C346-96BF-81C94B76A459}"/>
              </a:ext>
            </a:extLst>
          </p:cNvPr>
          <p:cNvSpPr>
            <a:spLocks/>
          </p:cNvSpPr>
          <p:nvPr/>
        </p:nvSpPr>
        <p:spPr bwMode="auto">
          <a:xfrm>
            <a:off x="8120485" y="3269782"/>
            <a:ext cx="168684" cy="292102"/>
          </a:xfrm>
          <a:custGeom>
            <a:avLst/>
            <a:gdLst>
              <a:gd name="T0" fmla="*/ 0 w 89"/>
              <a:gd name="T1" fmla="*/ 24 h 145"/>
              <a:gd name="T2" fmla="*/ 40 w 89"/>
              <a:gd name="T3" fmla="*/ 145 h 145"/>
              <a:gd name="T4" fmla="*/ 84 w 89"/>
              <a:gd name="T5" fmla="*/ 136 h 145"/>
              <a:gd name="T6" fmla="*/ 89 w 89"/>
              <a:gd name="T7" fmla="*/ 116 h 145"/>
              <a:gd name="T8" fmla="*/ 73 w 89"/>
              <a:gd name="T9" fmla="*/ 100 h 145"/>
              <a:gd name="T10" fmla="*/ 57 w 89"/>
              <a:gd name="T11" fmla="*/ 88 h 145"/>
              <a:gd name="T12" fmla="*/ 29 w 89"/>
              <a:gd name="T13" fmla="*/ 28 h 145"/>
              <a:gd name="T14" fmla="*/ 32 w 89"/>
              <a:gd name="T15" fmla="*/ 4 h 145"/>
              <a:gd name="T16" fmla="*/ 8 w 89"/>
              <a:gd name="T17" fmla="*/ 0 h 145"/>
              <a:gd name="T18" fmla="*/ 0 w 89"/>
              <a:gd name="T19" fmla="*/ 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145">
                <a:moveTo>
                  <a:pt x="0" y="24"/>
                </a:moveTo>
                <a:lnTo>
                  <a:pt x="40" y="145"/>
                </a:lnTo>
                <a:lnTo>
                  <a:pt x="84" y="136"/>
                </a:lnTo>
                <a:lnTo>
                  <a:pt x="89" y="116"/>
                </a:lnTo>
                <a:lnTo>
                  <a:pt x="73" y="100"/>
                </a:lnTo>
                <a:lnTo>
                  <a:pt x="57" y="88"/>
                </a:lnTo>
                <a:lnTo>
                  <a:pt x="29" y="28"/>
                </a:lnTo>
                <a:lnTo>
                  <a:pt x="32" y="4"/>
                </a:lnTo>
                <a:lnTo>
                  <a:pt x="8" y="0"/>
                </a:lnTo>
                <a:lnTo>
                  <a:pt x="0" y="2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4FE7E1E5-202E-1644-B2E7-4D952C21B70A}"/>
              </a:ext>
            </a:extLst>
          </p:cNvPr>
          <p:cNvSpPr>
            <a:spLocks/>
          </p:cNvSpPr>
          <p:nvPr/>
        </p:nvSpPr>
        <p:spPr bwMode="auto">
          <a:xfrm>
            <a:off x="6215680" y="4184360"/>
            <a:ext cx="1226277" cy="549956"/>
          </a:xfrm>
          <a:custGeom>
            <a:avLst/>
            <a:gdLst>
              <a:gd name="T0" fmla="*/ 28 w 647"/>
              <a:gd name="T1" fmla="*/ 160 h 273"/>
              <a:gd name="T2" fmla="*/ 32 w 647"/>
              <a:gd name="T3" fmla="*/ 116 h 273"/>
              <a:gd name="T4" fmla="*/ 60 w 647"/>
              <a:gd name="T5" fmla="*/ 105 h 273"/>
              <a:gd name="T6" fmla="*/ 148 w 647"/>
              <a:gd name="T7" fmla="*/ 93 h 273"/>
              <a:gd name="T8" fmla="*/ 141 w 647"/>
              <a:gd name="T9" fmla="*/ 77 h 273"/>
              <a:gd name="T10" fmla="*/ 173 w 647"/>
              <a:gd name="T11" fmla="*/ 81 h 273"/>
              <a:gd name="T12" fmla="*/ 503 w 647"/>
              <a:gd name="T13" fmla="*/ 28 h 273"/>
              <a:gd name="T14" fmla="*/ 647 w 647"/>
              <a:gd name="T15" fmla="*/ 0 h 273"/>
              <a:gd name="T16" fmla="*/ 635 w 647"/>
              <a:gd name="T17" fmla="*/ 28 h 273"/>
              <a:gd name="T18" fmla="*/ 607 w 647"/>
              <a:gd name="T19" fmla="*/ 40 h 273"/>
              <a:gd name="T20" fmla="*/ 611 w 647"/>
              <a:gd name="T21" fmla="*/ 52 h 273"/>
              <a:gd name="T22" fmla="*/ 595 w 647"/>
              <a:gd name="T23" fmla="*/ 61 h 273"/>
              <a:gd name="T24" fmla="*/ 587 w 647"/>
              <a:gd name="T25" fmla="*/ 61 h 273"/>
              <a:gd name="T26" fmla="*/ 563 w 647"/>
              <a:gd name="T27" fmla="*/ 68 h 273"/>
              <a:gd name="T28" fmla="*/ 551 w 647"/>
              <a:gd name="T29" fmla="*/ 93 h 273"/>
              <a:gd name="T30" fmla="*/ 547 w 647"/>
              <a:gd name="T31" fmla="*/ 112 h 273"/>
              <a:gd name="T32" fmla="*/ 515 w 647"/>
              <a:gd name="T33" fmla="*/ 137 h 273"/>
              <a:gd name="T34" fmla="*/ 487 w 647"/>
              <a:gd name="T35" fmla="*/ 149 h 273"/>
              <a:gd name="T36" fmla="*/ 487 w 647"/>
              <a:gd name="T37" fmla="*/ 169 h 273"/>
              <a:gd name="T38" fmla="*/ 455 w 647"/>
              <a:gd name="T39" fmla="*/ 177 h 273"/>
              <a:gd name="T40" fmla="*/ 455 w 647"/>
              <a:gd name="T41" fmla="*/ 206 h 273"/>
              <a:gd name="T42" fmla="*/ 365 w 647"/>
              <a:gd name="T43" fmla="*/ 217 h 273"/>
              <a:gd name="T44" fmla="*/ 169 w 647"/>
              <a:gd name="T45" fmla="*/ 250 h 273"/>
              <a:gd name="T46" fmla="*/ 0 w 647"/>
              <a:gd name="T47" fmla="*/ 273 h 273"/>
              <a:gd name="T48" fmla="*/ 12 w 647"/>
              <a:gd name="T49" fmla="*/ 245 h 273"/>
              <a:gd name="T50" fmla="*/ 0 w 647"/>
              <a:gd name="T51" fmla="*/ 245 h 273"/>
              <a:gd name="T52" fmla="*/ 21 w 647"/>
              <a:gd name="T53" fmla="*/ 229 h 273"/>
              <a:gd name="T54" fmla="*/ 28 w 647"/>
              <a:gd name="T55" fmla="*/ 16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7" h="273">
                <a:moveTo>
                  <a:pt x="28" y="160"/>
                </a:moveTo>
                <a:lnTo>
                  <a:pt x="32" y="116"/>
                </a:lnTo>
                <a:lnTo>
                  <a:pt x="60" y="105"/>
                </a:lnTo>
                <a:lnTo>
                  <a:pt x="148" y="93"/>
                </a:lnTo>
                <a:lnTo>
                  <a:pt x="141" y="77"/>
                </a:lnTo>
                <a:lnTo>
                  <a:pt x="173" y="81"/>
                </a:lnTo>
                <a:lnTo>
                  <a:pt x="503" y="28"/>
                </a:lnTo>
                <a:lnTo>
                  <a:pt x="647" y="0"/>
                </a:lnTo>
                <a:lnTo>
                  <a:pt x="635" y="28"/>
                </a:lnTo>
                <a:lnTo>
                  <a:pt x="607" y="40"/>
                </a:lnTo>
                <a:lnTo>
                  <a:pt x="611" y="52"/>
                </a:lnTo>
                <a:lnTo>
                  <a:pt x="595" y="61"/>
                </a:lnTo>
                <a:lnTo>
                  <a:pt x="587" y="61"/>
                </a:lnTo>
                <a:lnTo>
                  <a:pt x="563" y="68"/>
                </a:lnTo>
                <a:lnTo>
                  <a:pt x="551" y="93"/>
                </a:lnTo>
                <a:lnTo>
                  <a:pt x="547" y="112"/>
                </a:lnTo>
                <a:lnTo>
                  <a:pt x="515" y="137"/>
                </a:lnTo>
                <a:lnTo>
                  <a:pt x="487" y="149"/>
                </a:lnTo>
                <a:lnTo>
                  <a:pt x="487" y="169"/>
                </a:lnTo>
                <a:lnTo>
                  <a:pt x="455" y="177"/>
                </a:lnTo>
                <a:lnTo>
                  <a:pt x="455" y="206"/>
                </a:lnTo>
                <a:lnTo>
                  <a:pt x="365" y="217"/>
                </a:lnTo>
                <a:lnTo>
                  <a:pt x="169" y="250"/>
                </a:lnTo>
                <a:lnTo>
                  <a:pt x="0" y="273"/>
                </a:lnTo>
                <a:lnTo>
                  <a:pt x="12" y="245"/>
                </a:lnTo>
                <a:lnTo>
                  <a:pt x="0" y="245"/>
                </a:lnTo>
                <a:lnTo>
                  <a:pt x="21" y="229"/>
                </a:lnTo>
                <a:lnTo>
                  <a:pt x="28" y="16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16A215D7-14C3-D34E-8316-FBCFC0EB77D8}"/>
              </a:ext>
            </a:extLst>
          </p:cNvPr>
          <p:cNvSpPr>
            <a:spLocks/>
          </p:cNvSpPr>
          <p:nvPr/>
        </p:nvSpPr>
        <p:spPr bwMode="auto">
          <a:xfrm>
            <a:off x="6907475" y="4557040"/>
            <a:ext cx="809305" cy="922636"/>
          </a:xfrm>
          <a:custGeom>
            <a:avLst/>
            <a:gdLst>
              <a:gd name="T0" fmla="*/ 403 w 427"/>
              <a:gd name="T1" fmla="*/ 430 h 458"/>
              <a:gd name="T2" fmla="*/ 383 w 427"/>
              <a:gd name="T3" fmla="*/ 422 h 458"/>
              <a:gd name="T4" fmla="*/ 371 w 427"/>
              <a:gd name="T5" fmla="*/ 409 h 458"/>
              <a:gd name="T6" fmla="*/ 362 w 427"/>
              <a:gd name="T7" fmla="*/ 446 h 458"/>
              <a:gd name="T8" fmla="*/ 355 w 427"/>
              <a:gd name="T9" fmla="*/ 446 h 458"/>
              <a:gd name="T10" fmla="*/ 343 w 427"/>
              <a:gd name="T11" fmla="*/ 434 h 458"/>
              <a:gd name="T12" fmla="*/ 113 w 427"/>
              <a:gd name="T13" fmla="*/ 458 h 458"/>
              <a:gd name="T14" fmla="*/ 101 w 427"/>
              <a:gd name="T15" fmla="*/ 434 h 458"/>
              <a:gd name="T16" fmla="*/ 81 w 427"/>
              <a:gd name="T17" fmla="*/ 402 h 458"/>
              <a:gd name="T18" fmla="*/ 81 w 427"/>
              <a:gd name="T19" fmla="*/ 358 h 458"/>
              <a:gd name="T20" fmla="*/ 85 w 427"/>
              <a:gd name="T21" fmla="*/ 317 h 458"/>
              <a:gd name="T22" fmla="*/ 0 w 427"/>
              <a:gd name="T23" fmla="*/ 32 h 458"/>
              <a:gd name="T24" fmla="*/ 90 w 427"/>
              <a:gd name="T25" fmla="*/ 21 h 458"/>
              <a:gd name="T26" fmla="*/ 194 w 427"/>
              <a:gd name="T27" fmla="*/ 0 h 458"/>
              <a:gd name="T28" fmla="*/ 186 w 427"/>
              <a:gd name="T29" fmla="*/ 24 h 458"/>
              <a:gd name="T30" fmla="*/ 230 w 427"/>
              <a:gd name="T31" fmla="*/ 65 h 458"/>
              <a:gd name="T32" fmla="*/ 242 w 427"/>
              <a:gd name="T33" fmla="*/ 93 h 458"/>
              <a:gd name="T34" fmla="*/ 339 w 427"/>
              <a:gd name="T35" fmla="*/ 165 h 458"/>
              <a:gd name="T36" fmla="*/ 403 w 427"/>
              <a:gd name="T37" fmla="*/ 241 h 458"/>
              <a:gd name="T38" fmla="*/ 427 w 427"/>
              <a:gd name="T39" fmla="*/ 257 h 458"/>
              <a:gd name="T40" fmla="*/ 408 w 427"/>
              <a:gd name="T41" fmla="*/ 317 h 458"/>
              <a:gd name="T42" fmla="*/ 408 w 427"/>
              <a:gd name="T43" fmla="*/ 362 h 458"/>
              <a:gd name="T44" fmla="*/ 403 w 427"/>
              <a:gd name="T45" fmla="*/ 378 h 458"/>
              <a:gd name="T46" fmla="*/ 403 w 427"/>
              <a:gd name="T47" fmla="*/ 43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458">
                <a:moveTo>
                  <a:pt x="403" y="430"/>
                </a:moveTo>
                <a:lnTo>
                  <a:pt x="383" y="422"/>
                </a:lnTo>
                <a:lnTo>
                  <a:pt x="371" y="409"/>
                </a:lnTo>
                <a:lnTo>
                  <a:pt x="362" y="446"/>
                </a:lnTo>
                <a:lnTo>
                  <a:pt x="355" y="446"/>
                </a:lnTo>
                <a:lnTo>
                  <a:pt x="343" y="434"/>
                </a:lnTo>
                <a:lnTo>
                  <a:pt x="113" y="458"/>
                </a:lnTo>
                <a:lnTo>
                  <a:pt x="101" y="434"/>
                </a:lnTo>
                <a:lnTo>
                  <a:pt x="81" y="402"/>
                </a:lnTo>
                <a:lnTo>
                  <a:pt x="81" y="358"/>
                </a:lnTo>
                <a:lnTo>
                  <a:pt x="85" y="317"/>
                </a:lnTo>
                <a:lnTo>
                  <a:pt x="0" y="32"/>
                </a:lnTo>
                <a:lnTo>
                  <a:pt x="90" y="21"/>
                </a:lnTo>
                <a:lnTo>
                  <a:pt x="194" y="0"/>
                </a:lnTo>
                <a:lnTo>
                  <a:pt x="186" y="24"/>
                </a:lnTo>
                <a:lnTo>
                  <a:pt x="230" y="65"/>
                </a:lnTo>
                <a:lnTo>
                  <a:pt x="242" y="93"/>
                </a:lnTo>
                <a:lnTo>
                  <a:pt x="339" y="165"/>
                </a:lnTo>
                <a:lnTo>
                  <a:pt x="403" y="241"/>
                </a:lnTo>
                <a:lnTo>
                  <a:pt x="427" y="257"/>
                </a:lnTo>
                <a:lnTo>
                  <a:pt x="408" y="317"/>
                </a:lnTo>
                <a:lnTo>
                  <a:pt x="408" y="362"/>
                </a:lnTo>
                <a:lnTo>
                  <a:pt x="403" y="378"/>
                </a:lnTo>
                <a:lnTo>
                  <a:pt x="403" y="43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D8E1FE35-9265-7641-8381-5A8717365BEF}"/>
              </a:ext>
            </a:extLst>
          </p:cNvPr>
          <p:cNvSpPr>
            <a:spLocks/>
          </p:cNvSpPr>
          <p:nvPr/>
        </p:nvSpPr>
        <p:spPr bwMode="auto">
          <a:xfrm>
            <a:off x="8165973" y="2977681"/>
            <a:ext cx="183847" cy="445203"/>
          </a:xfrm>
          <a:custGeom>
            <a:avLst/>
            <a:gdLst>
              <a:gd name="T0" fmla="*/ 12 w 97"/>
              <a:gd name="T1" fmla="*/ 0 h 221"/>
              <a:gd name="T2" fmla="*/ 84 w 97"/>
              <a:gd name="T3" fmla="*/ 9 h 221"/>
              <a:gd name="T4" fmla="*/ 84 w 97"/>
              <a:gd name="T5" fmla="*/ 32 h 221"/>
              <a:gd name="T6" fmla="*/ 72 w 97"/>
              <a:gd name="T7" fmla="*/ 73 h 221"/>
              <a:gd name="T8" fmla="*/ 77 w 97"/>
              <a:gd name="T9" fmla="*/ 81 h 221"/>
              <a:gd name="T10" fmla="*/ 93 w 97"/>
              <a:gd name="T11" fmla="*/ 81 h 221"/>
              <a:gd name="T12" fmla="*/ 97 w 97"/>
              <a:gd name="T13" fmla="*/ 88 h 221"/>
              <a:gd name="T14" fmla="*/ 97 w 97"/>
              <a:gd name="T15" fmla="*/ 129 h 221"/>
              <a:gd name="T16" fmla="*/ 81 w 97"/>
              <a:gd name="T17" fmla="*/ 180 h 221"/>
              <a:gd name="T18" fmla="*/ 68 w 97"/>
              <a:gd name="T19" fmla="*/ 221 h 221"/>
              <a:gd name="T20" fmla="*/ 56 w 97"/>
              <a:gd name="T21" fmla="*/ 221 h 221"/>
              <a:gd name="T22" fmla="*/ 56 w 97"/>
              <a:gd name="T23" fmla="*/ 214 h 221"/>
              <a:gd name="T24" fmla="*/ 44 w 97"/>
              <a:gd name="T25" fmla="*/ 209 h 221"/>
              <a:gd name="T26" fmla="*/ 37 w 97"/>
              <a:gd name="T27" fmla="*/ 209 h 221"/>
              <a:gd name="T28" fmla="*/ 16 w 97"/>
              <a:gd name="T29" fmla="*/ 193 h 221"/>
              <a:gd name="T30" fmla="*/ 5 w 97"/>
              <a:gd name="T31" fmla="*/ 173 h 221"/>
              <a:gd name="T32" fmla="*/ 8 w 97"/>
              <a:gd name="T33" fmla="*/ 149 h 221"/>
              <a:gd name="T34" fmla="*/ 16 w 97"/>
              <a:gd name="T35" fmla="*/ 129 h 221"/>
              <a:gd name="T36" fmla="*/ 16 w 97"/>
              <a:gd name="T37" fmla="*/ 120 h 221"/>
              <a:gd name="T38" fmla="*/ 33 w 97"/>
              <a:gd name="T39" fmla="*/ 101 h 221"/>
              <a:gd name="T40" fmla="*/ 24 w 97"/>
              <a:gd name="T41" fmla="*/ 88 h 221"/>
              <a:gd name="T42" fmla="*/ 16 w 97"/>
              <a:gd name="T43" fmla="*/ 88 h 221"/>
              <a:gd name="T44" fmla="*/ 5 w 97"/>
              <a:gd name="T45" fmla="*/ 81 h 221"/>
              <a:gd name="T46" fmla="*/ 12 w 97"/>
              <a:gd name="T47" fmla="*/ 60 h 221"/>
              <a:gd name="T48" fmla="*/ 0 w 97"/>
              <a:gd name="T49" fmla="*/ 48 h 221"/>
              <a:gd name="T50" fmla="*/ 5 w 97"/>
              <a:gd name="T51" fmla="*/ 28 h 221"/>
              <a:gd name="T52" fmla="*/ 5 w 97"/>
              <a:gd name="T53" fmla="*/ 12 h 221"/>
              <a:gd name="T54" fmla="*/ 12 w 97"/>
              <a:gd name="T55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7" h="221">
                <a:moveTo>
                  <a:pt x="12" y="0"/>
                </a:moveTo>
                <a:lnTo>
                  <a:pt x="84" y="9"/>
                </a:lnTo>
                <a:lnTo>
                  <a:pt x="84" y="32"/>
                </a:lnTo>
                <a:lnTo>
                  <a:pt x="72" y="73"/>
                </a:lnTo>
                <a:lnTo>
                  <a:pt x="77" y="81"/>
                </a:lnTo>
                <a:lnTo>
                  <a:pt x="93" y="81"/>
                </a:lnTo>
                <a:lnTo>
                  <a:pt x="97" y="88"/>
                </a:lnTo>
                <a:lnTo>
                  <a:pt x="97" y="129"/>
                </a:lnTo>
                <a:lnTo>
                  <a:pt x="81" y="180"/>
                </a:lnTo>
                <a:lnTo>
                  <a:pt x="68" y="221"/>
                </a:lnTo>
                <a:lnTo>
                  <a:pt x="56" y="221"/>
                </a:lnTo>
                <a:lnTo>
                  <a:pt x="56" y="214"/>
                </a:lnTo>
                <a:lnTo>
                  <a:pt x="44" y="209"/>
                </a:lnTo>
                <a:lnTo>
                  <a:pt x="37" y="209"/>
                </a:lnTo>
                <a:lnTo>
                  <a:pt x="16" y="193"/>
                </a:lnTo>
                <a:lnTo>
                  <a:pt x="5" y="173"/>
                </a:lnTo>
                <a:lnTo>
                  <a:pt x="8" y="149"/>
                </a:lnTo>
                <a:lnTo>
                  <a:pt x="16" y="129"/>
                </a:lnTo>
                <a:lnTo>
                  <a:pt x="16" y="120"/>
                </a:lnTo>
                <a:lnTo>
                  <a:pt x="33" y="101"/>
                </a:lnTo>
                <a:lnTo>
                  <a:pt x="24" y="88"/>
                </a:lnTo>
                <a:lnTo>
                  <a:pt x="16" y="88"/>
                </a:lnTo>
                <a:lnTo>
                  <a:pt x="5" y="81"/>
                </a:lnTo>
                <a:lnTo>
                  <a:pt x="12" y="60"/>
                </a:lnTo>
                <a:lnTo>
                  <a:pt x="0" y="48"/>
                </a:lnTo>
                <a:lnTo>
                  <a:pt x="5" y="28"/>
                </a:lnTo>
                <a:lnTo>
                  <a:pt x="5" y="12"/>
                </a:lnTo>
                <a:lnTo>
                  <a:pt x="12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53BE6675-A42C-1641-9994-67C32EC0EBCC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  <a:gd name="T66" fmla="*/ 96 w 341"/>
              <a:gd name="T67" fmla="*/ 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  <a:lnTo>
                  <a:pt x="9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3BC12687-B74D-6649-B1F6-D6BFCF852DB8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7B0C518E-F090-D44B-9D6A-0E273B4B0F48}"/>
              </a:ext>
            </a:extLst>
          </p:cNvPr>
          <p:cNvSpPr>
            <a:spLocks/>
          </p:cNvSpPr>
          <p:nvPr/>
        </p:nvSpPr>
        <p:spPr bwMode="auto">
          <a:xfrm>
            <a:off x="7169031" y="3465187"/>
            <a:ext cx="1097395" cy="775579"/>
          </a:xfrm>
          <a:custGeom>
            <a:avLst/>
            <a:gdLst>
              <a:gd name="T0" fmla="*/ 381 w 579"/>
              <a:gd name="T1" fmla="*/ 7 h 385"/>
              <a:gd name="T2" fmla="*/ 346 w 579"/>
              <a:gd name="T3" fmla="*/ 0 h 385"/>
              <a:gd name="T4" fmla="*/ 325 w 579"/>
              <a:gd name="T5" fmla="*/ 56 h 385"/>
              <a:gd name="T6" fmla="*/ 305 w 579"/>
              <a:gd name="T7" fmla="*/ 72 h 385"/>
              <a:gd name="T8" fmla="*/ 296 w 579"/>
              <a:gd name="T9" fmla="*/ 108 h 385"/>
              <a:gd name="T10" fmla="*/ 273 w 579"/>
              <a:gd name="T11" fmla="*/ 129 h 385"/>
              <a:gd name="T12" fmla="*/ 257 w 579"/>
              <a:gd name="T13" fmla="*/ 120 h 385"/>
              <a:gd name="T14" fmla="*/ 236 w 579"/>
              <a:gd name="T15" fmla="*/ 132 h 385"/>
              <a:gd name="T16" fmla="*/ 245 w 579"/>
              <a:gd name="T17" fmla="*/ 148 h 385"/>
              <a:gd name="T18" fmla="*/ 229 w 579"/>
              <a:gd name="T19" fmla="*/ 201 h 385"/>
              <a:gd name="T20" fmla="*/ 229 w 579"/>
              <a:gd name="T21" fmla="*/ 228 h 385"/>
              <a:gd name="T22" fmla="*/ 176 w 579"/>
              <a:gd name="T23" fmla="*/ 268 h 385"/>
              <a:gd name="T24" fmla="*/ 164 w 579"/>
              <a:gd name="T25" fmla="*/ 265 h 385"/>
              <a:gd name="T26" fmla="*/ 148 w 579"/>
              <a:gd name="T27" fmla="*/ 293 h 385"/>
              <a:gd name="T28" fmla="*/ 116 w 579"/>
              <a:gd name="T29" fmla="*/ 300 h 385"/>
              <a:gd name="T30" fmla="*/ 100 w 579"/>
              <a:gd name="T31" fmla="*/ 273 h 385"/>
              <a:gd name="T32" fmla="*/ 92 w 579"/>
              <a:gd name="T33" fmla="*/ 273 h 385"/>
              <a:gd name="T34" fmla="*/ 72 w 579"/>
              <a:gd name="T35" fmla="*/ 309 h 385"/>
              <a:gd name="T36" fmla="*/ 48 w 579"/>
              <a:gd name="T37" fmla="*/ 321 h 385"/>
              <a:gd name="T38" fmla="*/ 44 w 579"/>
              <a:gd name="T39" fmla="*/ 353 h 385"/>
              <a:gd name="T40" fmla="*/ 0 w 579"/>
              <a:gd name="T41" fmla="*/ 385 h 385"/>
              <a:gd name="T42" fmla="*/ 144 w 579"/>
              <a:gd name="T43" fmla="*/ 357 h 385"/>
              <a:gd name="T44" fmla="*/ 579 w 579"/>
              <a:gd name="T45" fmla="*/ 252 h 385"/>
              <a:gd name="T46" fmla="*/ 563 w 579"/>
              <a:gd name="T47" fmla="*/ 212 h 385"/>
              <a:gd name="T48" fmla="*/ 538 w 579"/>
              <a:gd name="T49" fmla="*/ 212 h 385"/>
              <a:gd name="T50" fmla="*/ 526 w 579"/>
              <a:gd name="T51" fmla="*/ 228 h 385"/>
              <a:gd name="T52" fmla="*/ 514 w 579"/>
              <a:gd name="T53" fmla="*/ 221 h 385"/>
              <a:gd name="T54" fmla="*/ 526 w 579"/>
              <a:gd name="T55" fmla="*/ 208 h 385"/>
              <a:gd name="T56" fmla="*/ 522 w 579"/>
              <a:gd name="T57" fmla="*/ 192 h 385"/>
              <a:gd name="T58" fmla="*/ 510 w 579"/>
              <a:gd name="T59" fmla="*/ 184 h 385"/>
              <a:gd name="T60" fmla="*/ 526 w 579"/>
              <a:gd name="T61" fmla="*/ 173 h 385"/>
              <a:gd name="T62" fmla="*/ 514 w 579"/>
              <a:gd name="T63" fmla="*/ 156 h 385"/>
              <a:gd name="T64" fmla="*/ 482 w 579"/>
              <a:gd name="T65" fmla="*/ 132 h 385"/>
              <a:gd name="T66" fmla="*/ 510 w 579"/>
              <a:gd name="T67" fmla="*/ 132 h 385"/>
              <a:gd name="T68" fmla="*/ 502 w 579"/>
              <a:gd name="T69" fmla="*/ 116 h 385"/>
              <a:gd name="T70" fmla="*/ 482 w 579"/>
              <a:gd name="T71" fmla="*/ 100 h 385"/>
              <a:gd name="T72" fmla="*/ 450 w 579"/>
              <a:gd name="T73" fmla="*/ 79 h 385"/>
              <a:gd name="T74" fmla="*/ 430 w 579"/>
              <a:gd name="T75" fmla="*/ 76 h 385"/>
              <a:gd name="T76" fmla="*/ 437 w 579"/>
              <a:gd name="T77" fmla="*/ 51 h 385"/>
              <a:gd name="T78" fmla="*/ 446 w 579"/>
              <a:gd name="T79" fmla="*/ 39 h 385"/>
              <a:gd name="T80" fmla="*/ 397 w 579"/>
              <a:gd name="T81" fmla="*/ 7 h 385"/>
              <a:gd name="T82" fmla="*/ 381 w 579"/>
              <a:gd name="T83" fmla="*/ 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9" h="385">
                <a:moveTo>
                  <a:pt x="381" y="7"/>
                </a:moveTo>
                <a:lnTo>
                  <a:pt x="346" y="0"/>
                </a:lnTo>
                <a:lnTo>
                  <a:pt x="325" y="56"/>
                </a:lnTo>
                <a:lnTo>
                  <a:pt x="305" y="72"/>
                </a:lnTo>
                <a:lnTo>
                  <a:pt x="296" y="108"/>
                </a:lnTo>
                <a:lnTo>
                  <a:pt x="273" y="129"/>
                </a:lnTo>
                <a:lnTo>
                  <a:pt x="257" y="120"/>
                </a:lnTo>
                <a:lnTo>
                  <a:pt x="236" y="132"/>
                </a:lnTo>
                <a:lnTo>
                  <a:pt x="245" y="148"/>
                </a:lnTo>
                <a:lnTo>
                  <a:pt x="229" y="201"/>
                </a:lnTo>
                <a:lnTo>
                  <a:pt x="229" y="228"/>
                </a:lnTo>
                <a:lnTo>
                  <a:pt x="176" y="268"/>
                </a:lnTo>
                <a:lnTo>
                  <a:pt x="164" y="265"/>
                </a:lnTo>
                <a:lnTo>
                  <a:pt x="148" y="293"/>
                </a:lnTo>
                <a:lnTo>
                  <a:pt x="116" y="300"/>
                </a:lnTo>
                <a:lnTo>
                  <a:pt x="100" y="273"/>
                </a:lnTo>
                <a:lnTo>
                  <a:pt x="92" y="273"/>
                </a:lnTo>
                <a:lnTo>
                  <a:pt x="72" y="309"/>
                </a:lnTo>
                <a:lnTo>
                  <a:pt x="48" y="321"/>
                </a:lnTo>
                <a:lnTo>
                  <a:pt x="44" y="353"/>
                </a:lnTo>
                <a:lnTo>
                  <a:pt x="0" y="385"/>
                </a:lnTo>
                <a:lnTo>
                  <a:pt x="144" y="357"/>
                </a:lnTo>
                <a:lnTo>
                  <a:pt x="579" y="252"/>
                </a:lnTo>
                <a:lnTo>
                  <a:pt x="563" y="212"/>
                </a:lnTo>
                <a:lnTo>
                  <a:pt x="538" y="212"/>
                </a:lnTo>
                <a:lnTo>
                  <a:pt x="526" y="228"/>
                </a:lnTo>
                <a:lnTo>
                  <a:pt x="514" y="221"/>
                </a:lnTo>
                <a:lnTo>
                  <a:pt x="526" y="208"/>
                </a:lnTo>
                <a:lnTo>
                  <a:pt x="522" y="192"/>
                </a:lnTo>
                <a:lnTo>
                  <a:pt x="510" y="184"/>
                </a:lnTo>
                <a:lnTo>
                  <a:pt x="526" y="173"/>
                </a:lnTo>
                <a:lnTo>
                  <a:pt x="514" y="156"/>
                </a:lnTo>
                <a:lnTo>
                  <a:pt x="482" y="132"/>
                </a:lnTo>
                <a:lnTo>
                  <a:pt x="510" y="132"/>
                </a:lnTo>
                <a:lnTo>
                  <a:pt x="502" y="116"/>
                </a:lnTo>
                <a:lnTo>
                  <a:pt x="482" y="100"/>
                </a:lnTo>
                <a:lnTo>
                  <a:pt x="450" y="79"/>
                </a:lnTo>
                <a:lnTo>
                  <a:pt x="430" y="76"/>
                </a:lnTo>
                <a:lnTo>
                  <a:pt x="437" y="51"/>
                </a:lnTo>
                <a:lnTo>
                  <a:pt x="446" y="39"/>
                </a:lnTo>
                <a:lnTo>
                  <a:pt x="397" y="7"/>
                </a:lnTo>
                <a:lnTo>
                  <a:pt x="381" y="7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grpSp>
        <p:nvGrpSpPr>
          <p:cNvPr id="37" name="Group 64">
            <a:extLst>
              <a:ext uri="{FF2B5EF4-FFF2-40B4-BE49-F238E27FC236}">
                <a16:creationId xmlns:a16="http://schemas.microsoft.com/office/drawing/2014/main" id="{4AF8B453-FF70-6748-AB78-913295BA9D35}"/>
              </a:ext>
            </a:extLst>
          </p:cNvPr>
          <p:cNvGrpSpPr>
            <a:grpSpLocks/>
          </p:cNvGrpSpPr>
          <p:nvPr/>
        </p:nvGrpSpPr>
        <p:grpSpPr bwMode="auto">
          <a:xfrm>
            <a:off x="7625154" y="3318534"/>
            <a:ext cx="654050" cy="533400"/>
            <a:chOff x="7733363" y="2909483"/>
            <a:chExt cx="653889" cy="533839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69C9D93A-1C3D-BF43-8550-C78D4F873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333" y="3257989"/>
              <a:ext cx="60650" cy="185333"/>
            </a:xfrm>
            <a:custGeom>
              <a:avLst/>
              <a:gdLst>
                <a:gd name="T0" fmla="*/ 0 w 32"/>
                <a:gd name="T1" fmla="*/ 48 h 92"/>
                <a:gd name="T2" fmla="*/ 16 w 32"/>
                <a:gd name="T3" fmla="*/ 92 h 92"/>
                <a:gd name="T4" fmla="*/ 23 w 32"/>
                <a:gd name="T5" fmla="*/ 80 h 92"/>
                <a:gd name="T6" fmla="*/ 19 w 32"/>
                <a:gd name="T7" fmla="*/ 44 h 92"/>
                <a:gd name="T8" fmla="*/ 32 w 32"/>
                <a:gd name="T9" fmla="*/ 48 h 92"/>
                <a:gd name="T10" fmla="*/ 32 w 32"/>
                <a:gd name="T11" fmla="*/ 0 h 92"/>
                <a:gd name="T12" fmla="*/ 3 w 32"/>
                <a:gd name="T13" fmla="*/ 8 h 92"/>
                <a:gd name="T14" fmla="*/ 0 w 32"/>
                <a:gd name="T15" fmla="*/ 4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92">
                  <a:moveTo>
                    <a:pt x="0" y="48"/>
                  </a:moveTo>
                  <a:lnTo>
                    <a:pt x="16" y="92"/>
                  </a:lnTo>
                  <a:lnTo>
                    <a:pt x="23" y="80"/>
                  </a:lnTo>
                  <a:lnTo>
                    <a:pt x="19" y="44"/>
                  </a:lnTo>
                  <a:lnTo>
                    <a:pt x="32" y="48"/>
                  </a:lnTo>
                  <a:lnTo>
                    <a:pt x="32" y="0"/>
                  </a:lnTo>
                  <a:lnTo>
                    <a:pt x="3" y="8"/>
                  </a:lnTo>
                  <a:lnTo>
                    <a:pt x="0" y="48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26B8D7DB-8412-CD42-A293-DE5EABD87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363" y="2909483"/>
              <a:ext cx="653889" cy="364623"/>
            </a:xfrm>
            <a:custGeom>
              <a:avLst/>
              <a:gdLst>
                <a:gd name="T0" fmla="*/ 345 w 345"/>
                <a:gd name="T1" fmla="*/ 112 h 181"/>
                <a:gd name="T2" fmla="*/ 338 w 345"/>
                <a:gd name="T3" fmla="*/ 173 h 181"/>
                <a:gd name="T4" fmla="*/ 309 w 345"/>
                <a:gd name="T5" fmla="*/ 181 h 181"/>
                <a:gd name="T6" fmla="*/ 290 w 345"/>
                <a:gd name="T7" fmla="*/ 152 h 181"/>
                <a:gd name="T8" fmla="*/ 253 w 345"/>
                <a:gd name="T9" fmla="*/ 124 h 181"/>
                <a:gd name="T10" fmla="*/ 249 w 345"/>
                <a:gd name="T11" fmla="*/ 101 h 181"/>
                <a:gd name="T12" fmla="*/ 261 w 345"/>
                <a:gd name="T13" fmla="*/ 101 h 181"/>
                <a:gd name="T14" fmla="*/ 261 w 345"/>
                <a:gd name="T15" fmla="*/ 73 h 181"/>
                <a:gd name="T16" fmla="*/ 253 w 345"/>
                <a:gd name="T17" fmla="*/ 52 h 181"/>
                <a:gd name="T18" fmla="*/ 261 w 345"/>
                <a:gd name="T19" fmla="*/ 24 h 181"/>
                <a:gd name="T20" fmla="*/ 241 w 345"/>
                <a:gd name="T21" fmla="*/ 40 h 181"/>
                <a:gd name="T22" fmla="*/ 225 w 345"/>
                <a:gd name="T23" fmla="*/ 52 h 181"/>
                <a:gd name="T24" fmla="*/ 228 w 345"/>
                <a:gd name="T25" fmla="*/ 112 h 181"/>
                <a:gd name="T26" fmla="*/ 249 w 345"/>
                <a:gd name="T27" fmla="*/ 140 h 181"/>
                <a:gd name="T28" fmla="*/ 257 w 345"/>
                <a:gd name="T29" fmla="*/ 168 h 181"/>
                <a:gd name="T30" fmla="*/ 241 w 345"/>
                <a:gd name="T31" fmla="*/ 173 h 181"/>
                <a:gd name="T32" fmla="*/ 209 w 345"/>
                <a:gd name="T33" fmla="*/ 152 h 181"/>
                <a:gd name="T34" fmla="*/ 189 w 345"/>
                <a:gd name="T35" fmla="*/ 149 h 181"/>
                <a:gd name="T36" fmla="*/ 196 w 345"/>
                <a:gd name="T37" fmla="*/ 124 h 181"/>
                <a:gd name="T38" fmla="*/ 205 w 345"/>
                <a:gd name="T39" fmla="*/ 112 h 181"/>
                <a:gd name="T40" fmla="*/ 156 w 345"/>
                <a:gd name="T41" fmla="*/ 80 h 181"/>
                <a:gd name="T42" fmla="*/ 140 w 345"/>
                <a:gd name="T43" fmla="*/ 80 h 181"/>
                <a:gd name="T44" fmla="*/ 128 w 345"/>
                <a:gd name="T45" fmla="*/ 61 h 181"/>
                <a:gd name="T46" fmla="*/ 101 w 345"/>
                <a:gd name="T47" fmla="*/ 52 h 181"/>
                <a:gd name="T48" fmla="*/ 89 w 345"/>
                <a:gd name="T49" fmla="*/ 73 h 181"/>
                <a:gd name="T50" fmla="*/ 48 w 345"/>
                <a:gd name="T51" fmla="*/ 73 h 181"/>
                <a:gd name="T52" fmla="*/ 36 w 345"/>
                <a:gd name="T53" fmla="*/ 101 h 181"/>
                <a:gd name="T54" fmla="*/ 8 w 345"/>
                <a:gd name="T55" fmla="*/ 105 h 181"/>
                <a:gd name="T56" fmla="*/ 0 w 345"/>
                <a:gd name="T57" fmla="*/ 61 h 181"/>
                <a:gd name="T58" fmla="*/ 261 w 345"/>
                <a:gd name="T59" fmla="*/ 0 h 181"/>
                <a:gd name="T60" fmla="*/ 301 w 345"/>
                <a:gd name="T61" fmla="*/ 121 h 181"/>
                <a:gd name="T62" fmla="*/ 345 w 345"/>
                <a:gd name="T63" fmla="*/ 11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181">
                  <a:moveTo>
                    <a:pt x="345" y="112"/>
                  </a:moveTo>
                  <a:lnTo>
                    <a:pt x="338" y="173"/>
                  </a:lnTo>
                  <a:lnTo>
                    <a:pt x="309" y="181"/>
                  </a:lnTo>
                  <a:lnTo>
                    <a:pt x="290" y="152"/>
                  </a:lnTo>
                  <a:lnTo>
                    <a:pt x="253" y="124"/>
                  </a:lnTo>
                  <a:lnTo>
                    <a:pt x="249" y="101"/>
                  </a:lnTo>
                  <a:lnTo>
                    <a:pt x="261" y="101"/>
                  </a:lnTo>
                  <a:lnTo>
                    <a:pt x="261" y="73"/>
                  </a:lnTo>
                  <a:lnTo>
                    <a:pt x="253" y="52"/>
                  </a:lnTo>
                  <a:lnTo>
                    <a:pt x="261" y="24"/>
                  </a:lnTo>
                  <a:lnTo>
                    <a:pt x="241" y="40"/>
                  </a:lnTo>
                  <a:lnTo>
                    <a:pt x="225" y="52"/>
                  </a:lnTo>
                  <a:lnTo>
                    <a:pt x="228" y="112"/>
                  </a:lnTo>
                  <a:lnTo>
                    <a:pt x="249" y="140"/>
                  </a:lnTo>
                  <a:lnTo>
                    <a:pt x="257" y="168"/>
                  </a:lnTo>
                  <a:lnTo>
                    <a:pt x="241" y="173"/>
                  </a:lnTo>
                  <a:lnTo>
                    <a:pt x="209" y="152"/>
                  </a:lnTo>
                  <a:lnTo>
                    <a:pt x="189" y="149"/>
                  </a:lnTo>
                  <a:lnTo>
                    <a:pt x="196" y="124"/>
                  </a:lnTo>
                  <a:lnTo>
                    <a:pt x="205" y="112"/>
                  </a:lnTo>
                  <a:lnTo>
                    <a:pt x="156" y="80"/>
                  </a:lnTo>
                  <a:lnTo>
                    <a:pt x="140" y="80"/>
                  </a:lnTo>
                  <a:lnTo>
                    <a:pt x="128" y="61"/>
                  </a:lnTo>
                  <a:lnTo>
                    <a:pt x="101" y="52"/>
                  </a:lnTo>
                  <a:lnTo>
                    <a:pt x="89" y="73"/>
                  </a:lnTo>
                  <a:lnTo>
                    <a:pt x="48" y="73"/>
                  </a:lnTo>
                  <a:lnTo>
                    <a:pt x="36" y="101"/>
                  </a:lnTo>
                  <a:lnTo>
                    <a:pt x="8" y="105"/>
                  </a:lnTo>
                  <a:lnTo>
                    <a:pt x="0" y="61"/>
                  </a:lnTo>
                  <a:lnTo>
                    <a:pt x="261" y="0"/>
                  </a:lnTo>
                  <a:lnTo>
                    <a:pt x="301" y="121"/>
                  </a:lnTo>
                  <a:lnTo>
                    <a:pt x="345" y="11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Freeform 52">
            <a:extLst>
              <a:ext uri="{FF2B5EF4-FFF2-40B4-BE49-F238E27FC236}">
                <a16:creationId xmlns:a16="http://schemas.microsoft.com/office/drawing/2014/main" id="{5FA026A4-8058-CA46-9387-9B45C8AFEAB3}"/>
              </a:ext>
            </a:extLst>
          </p:cNvPr>
          <p:cNvSpPr>
            <a:spLocks/>
          </p:cNvSpPr>
          <p:nvPr/>
        </p:nvSpPr>
        <p:spPr bwMode="auto">
          <a:xfrm>
            <a:off x="6558735" y="5380967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1" name="Freeform 53">
            <a:extLst>
              <a:ext uri="{FF2B5EF4-FFF2-40B4-BE49-F238E27FC236}">
                <a16:creationId xmlns:a16="http://schemas.microsoft.com/office/drawing/2014/main" id="{B297B93A-813C-AC42-9F85-03177C34D4E3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2" name="Freeform 54">
            <a:extLst>
              <a:ext uri="{FF2B5EF4-FFF2-40B4-BE49-F238E27FC236}">
                <a16:creationId xmlns:a16="http://schemas.microsoft.com/office/drawing/2014/main" id="{0C582603-9DC0-F84B-8E70-2AFB66E6B725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" name="Freeform 55">
            <a:extLst>
              <a:ext uri="{FF2B5EF4-FFF2-40B4-BE49-F238E27FC236}">
                <a16:creationId xmlns:a16="http://schemas.microsoft.com/office/drawing/2014/main" id="{3AB3CBB2-3246-5544-A4D5-E59265309C46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45DDB92B-9999-BF43-A7F2-3CE48F6FAF6F}"/>
              </a:ext>
            </a:extLst>
          </p:cNvPr>
          <p:cNvSpPr>
            <a:spLocks/>
          </p:cNvSpPr>
          <p:nvPr/>
        </p:nvSpPr>
        <p:spPr bwMode="auto">
          <a:xfrm>
            <a:off x="4219901" y="1907988"/>
            <a:ext cx="938187" cy="688955"/>
          </a:xfrm>
          <a:custGeom>
            <a:avLst/>
            <a:gdLst>
              <a:gd name="T0" fmla="*/ 17 w 495"/>
              <a:gd name="T1" fmla="*/ 9 h 342"/>
              <a:gd name="T2" fmla="*/ 0 w 495"/>
              <a:gd name="T3" fmla="*/ 342 h 342"/>
              <a:gd name="T4" fmla="*/ 338 w 495"/>
              <a:gd name="T5" fmla="*/ 342 h 342"/>
              <a:gd name="T6" fmla="*/ 495 w 495"/>
              <a:gd name="T7" fmla="*/ 330 h 342"/>
              <a:gd name="T8" fmla="*/ 487 w 495"/>
              <a:gd name="T9" fmla="*/ 198 h 342"/>
              <a:gd name="T10" fmla="*/ 458 w 495"/>
              <a:gd name="T11" fmla="*/ 129 h 342"/>
              <a:gd name="T12" fmla="*/ 434 w 495"/>
              <a:gd name="T13" fmla="*/ 0 h 342"/>
              <a:gd name="T14" fmla="*/ 241 w 495"/>
              <a:gd name="T15" fmla="*/ 9 h 342"/>
              <a:gd name="T16" fmla="*/ 17 w 495"/>
              <a:gd name="T17" fmla="*/ 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" h="342">
                <a:moveTo>
                  <a:pt x="17" y="9"/>
                </a:moveTo>
                <a:lnTo>
                  <a:pt x="0" y="342"/>
                </a:lnTo>
                <a:lnTo>
                  <a:pt x="338" y="342"/>
                </a:lnTo>
                <a:lnTo>
                  <a:pt x="495" y="330"/>
                </a:lnTo>
                <a:lnTo>
                  <a:pt x="487" y="198"/>
                </a:lnTo>
                <a:lnTo>
                  <a:pt x="458" y="129"/>
                </a:lnTo>
                <a:lnTo>
                  <a:pt x="434" y="0"/>
                </a:lnTo>
                <a:lnTo>
                  <a:pt x="241" y="9"/>
                </a:lnTo>
                <a:lnTo>
                  <a:pt x="17" y="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AA1EBDC1-8AA7-6644-BF06-177F3697EEC6}"/>
              </a:ext>
            </a:extLst>
          </p:cNvPr>
          <p:cNvSpPr>
            <a:spLocks/>
          </p:cNvSpPr>
          <p:nvPr/>
        </p:nvSpPr>
        <p:spPr bwMode="auto">
          <a:xfrm>
            <a:off x="4439758" y="3787505"/>
            <a:ext cx="1089813" cy="630536"/>
          </a:xfrm>
          <a:custGeom>
            <a:avLst/>
            <a:gdLst>
              <a:gd name="T0" fmla="*/ 0 w 575"/>
              <a:gd name="T1" fmla="*/ 13 h 313"/>
              <a:gd name="T2" fmla="*/ 0 w 575"/>
              <a:gd name="T3" fmla="*/ 313 h 313"/>
              <a:gd name="T4" fmla="*/ 383 w 575"/>
              <a:gd name="T5" fmla="*/ 309 h 313"/>
              <a:gd name="T6" fmla="*/ 575 w 575"/>
              <a:gd name="T7" fmla="*/ 294 h 313"/>
              <a:gd name="T8" fmla="*/ 556 w 575"/>
              <a:gd name="T9" fmla="*/ 80 h 313"/>
              <a:gd name="T10" fmla="*/ 531 w 575"/>
              <a:gd name="T11" fmla="*/ 45 h 313"/>
              <a:gd name="T12" fmla="*/ 524 w 575"/>
              <a:gd name="T13" fmla="*/ 16 h 313"/>
              <a:gd name="T14" fmla="*/ 503 w 575"/>
              <a:gd name="T15" fmla="*/ 16 h 313"/>
              <a:gd name="T16" fmla="*/ 496 w 575"/>
              <a:gd name="T17" fmla="*/ 0 h 313"/>
              <a:gd name="T18" fmla="*/ 0 w 575"/>
              <a:gd name="T19" fmla="*/ 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5" h="313">
                <a:moveTo>
                  <a:pt x="0" y="13"/>
                </a:moveTo>
                <a:lnTo>
                  <a:pt x="0" y="313"/>
                </a:lnTo>
                <a:lnTo>
                  <a:pt x="383" y="309"/>
                </a:lnTo>
                <a:lnTo>
                  <a:pt x="575" y="294"/>
                </a:lnTo>
                <a:lnTo>
                  <a:pt x="556" y="80"/>
                </a:lnTo>
                <a:lnTo>
                  <a:pt x="531" y="45"/>
                </a:lnTo>
                <a:lnTo>
                  <a:pt x="524" y="16"/>
                </a:lnTo>
                <a:lnTo>
                  <a:pt x="503" y="16"/>
                </a:lnTo>
                <a:lnTo>
                  <a:pt x="496" y="0"/>
                </a:lnTo>
                <a:lnTo>
                  <a:pt x="0" y="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6" name="Freeform 21">
            <a:extLst>
              <a:ext uri="{FF2B5EF4-FFF2-40B4-BE49-F238E27FC236}">
                <a16:creationId xmlns:a16="http://schemas.microsoft.com/office/drawing/2014/main" id="{AA2CC816-EBCD-D943-9E76-2600A50A4337}"/>
              </a:ext>
            </a:extLst>
          </p:cNvPr>
          <p:cNvSpPr>
            <a:spLocks/>
          </p:cNvSpPr>
          <p:nvPr/>
        </p:nvSpPr>
        <p:spPr bwMode="auto">
          <a:xfrm>
            <a:off x="6064053" y="4687982"/>
            <a:ext cx="509844" cy="1009260"/>
          </a:xfrm>
          <a:custGeom>
            <a:avLst/>
            <a:gdLst>
              <a:gd name="T0" fmla="*/ 29 w 269"/>
              <a:gd name="T1" fmla="*/ 240 h 501"/>
              <a:gd name="T2" fmla="*/ 48 w 269"/>
              <a:gd name="T3" fmla="*/ 305 h 501"/>
              <a:gd name="T4" fmla="*/ 0 w 269"/>
              <a:gd name="T5" fmla="*/ 422 h 501"/>
              <a:gd name="T6" fmla="*/ 8 w 269"/>
              <a:gd name="T7" fmla="*/ 441 h 501"/>
              <a:gd name="T8" fmla="*/ 152 w 269"/>
              <a:gd name="T9" fmla="*/ 429 h 501"/>
              <a:gd name="T10" fmla="*/ 161 w 269"/>
              <a:gd name="T11" fmla="*/ 438 h 501"/>
              <a:gd name="T12" fmla="*/ 152 w 269"/>
              <a:gd name="T13" fmla="*/ 454 h 501"/>
              <a:gd name="T14" fmla="*/ 168 w 269"/>
              <a:gd name="T15" fmla="*/ 501 h 501"/>
              <a:gd name="T16" fmla="*/ 233 w 269"/>
              <a:gd name="T17" fmla="*/ 469 h 501"/>
              <a:gd name="T18" fmla="*/ 269 w 269"/>
              <a:gd name="T19" fmla="*/ 469 h 501"/>
              <a:gd name="T20" fmla="*/ 261 w 269"/>
              <a:gd name="T21" fmla="*/ 417 h 501"/>
              <a:gd name="T22" fmla="*/ 249 w 269"/>
              <a:gd name="T23" fmla="*/ 309 h 501"/>
              <a:gd name="T24" fmla="*/ 249 w 269"/>
              <a:gd name="T25" fmla="*/ 0 h 501"/>
              <a:gd name="T26" fmla="*/ 80 w 269"/>
              <a:gd name="T27" fmla="*/ 23 h 501"/>
              <a:gd name="T28" fmla="*/ 20 w 269"/>
              <a:gd name="T29" fmla="*/ 132 h 501"/>
              <a:gd name="T30" fmla="*/ 20 w 269"/>
              <a:gd name="T31" fmla="*/ 189 h 501"/>
              <a:gd name="T32" fmla="*/ 32 w 269"/>
              <a:gd name="T33" fmla="*/ 196 h 501"/>
              <a:gd name="T34" fmla="*/ 29 w 269"/>
              <a:gd name="T35" fmla="*/ 24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" h="501">
                <a:moveTo>
                  <a:pt x="29" y="240"/>
                </a:moveTo>
                <a:lnTo>
                  <a:pt x="48" y="305"/>
                </a:lnTo>
                <a:lnTo>
                  <a:pt x="0" y="422"/>
                </a:lnTo>
                <a:lnTo>
                  <a:pt x="8" y="441"/>
                </a:lnTo>
                <a:lnTo>
                  <a:pt x="152" y="429"/>
                </a:lnTo>
                <a:lnTo>
                  <a:pt x="161" y="438"/>
                </a:lnTo>
                <a:lnTo>
                  <a:pt x="152" y="454"/>
                </a:lnTo>
                <a:lnTo>
                  <a:pt x="168" y="501"/>
                </a:lnTo>
                <a:lnTo>
                  <a:pt x="233" y="469"/>
                </a:lnTo>
                <a:lnTo>
                  <a:pt x="269" y="469"/>
                </a:lnTo>
                <a:lnTo>
                  <a:pt x="261" y="417"/>
                </a:lnTo>
                <a:lnTo>
                  <a:pt x="249" y="309"/>
                </a:lnTo>
                <a:lnTo>
                  <a:pt x="249" y="0"/>
                </a:lnTo>
                <a:lnTo>
                  <a:pt x="80" y="23"/>
                </a:lnTo>
                <a:lnTo>
                  <a:pt x="20" y="132"/>
                </a:lnTo>
                <a:lnTo>
                  <a:pt x="20" y="189"/>
                </a:lnTo>
                <a:lnTo>
                  <a:pt x="32" y="196"/>
                </a:lnTo>
                <a:lnTo>
                  <a:pt x="29" y="24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7" name="Freeform 22">
            <a:extLst>
              <a:ext uri="{FF2B5EF4-FFF2-40B4-BE49-F238E27FC236}">
                <a16:creationId xmlns:a16="http://schemas.microsoft.com/office/drawing/2014/main" id="{4F4868DC-1384-9E44-92AB-5F87C9C83E6B}"/>
              </a:ext>
            </a:extLst>
          </p:cNvPr>
          <p:cNvSpPr>
            <a:spLocks/>
          </p:cNvSpPr>
          <p:nvPr/>
        </p:nvSpPr>
        <p:spPr bwMode="auto">
          <a:xfrm>
            <a:off x="5660348" y="5171461"/>
            <a:ext cx="845316" cy="777593"/>
          </a:xfrm>
          <a:custGeom>
            <a:avLst/>
            <a:gdLst>
              <a:gd name="T0" fmla="*/ 0 w 446"/>
              <a:gd name="T1" fmla="*/ 28 h 386"/>
              <a:gd name="T2" fmla="*/ 242 w 446"/>
              <a:gd name="T3" fmla="*/ 0 h 386"/>
              <a:gd name="T4" fmla="*/ 261 w 446"/>
              <a:gd name="T5" fmla="*/ 65 h 386"/>
              <a:gd name="T6" fmla="*/ 213 w 446"/>
              <a:gd name="T7" fmla="*/ 182 h 386"/>
              <a:gd name="T8" fmla="*/ 221 w 446"/>
              <a:gd name="T9" fmla="*/ 201 h 386"/>
              <a:gd name="T10" fmla="*/ 365 w 446"/>
              <a:gd name="T11" fmla="*/ 189 h 386"/>
              <a:gd name="T12" fmla="*/ 374 w 446"/>
              <a:gd name="T13" fmla="*/ 198 h 386"/>
              <a:gd name="T14" fmla="*/ 365 w 446"/>
              <a:gd name="T15" fmla="*/ 214 h 386"/>
              <a:gd name="T16" fmla="*/ 381 w 446"/>
              <a:gd name="T17" fmla="*/ 261 h 386"/>
              <a:gd name="T18" fmla="*/ 374 w 446"/>
              <a:gd name="T19" fmla="*/ 277 h 386"/>
              <a:gd name="T20" fmla="*/ 381 w 446"/>
              <a:gd name="T21" fmla="*/ 290 h 386"/>
              <a:gd name="T22" fmla="*/ 406 w 446"/>
              <a:gd name="T23" fmla="*/ 282 h 386"/>
              <a:gd name="T24" fmla="*/ 414 w 446"/>
              <a:gd name="T25" fmla="*/ 302 h 386"/>
              <a:gd name="T26" fmla="*/ 406 w 446"/>
              <a:gd name="T27" fmla="*/ 339 h 386"/>
              <a:gd name="T28" fmla="*/ 446 w 446"/>
              <a:gd name="T29" fmla="*/ 358 h 386"/>
              <a:gd name="T30" fmla="*/ 422 w 446"/>
              <a:gd name="T31" fmla="*/ 386 h 386"/>
              <a:gd name="T32" fmla="*/ 422 w 446"/>
              <a:gd name="T33" fmla="*/ 367 h 386"/>
              <a:gd name="T34" fmla="*/ 381 w 446"/>
              <a:gd name="T35" fmla="*/ 362 h 386"/>
              <a:gd name="T36" fmla="*/ 365 w 446"/>
              <a:gd name="T37" fmla="*/ 342 h 386"/>
              <a:gd name="T38" fmla="*/ 362 w 446"/>
              <a:gd name="T39" fmla="*/ 367 h 386"/>
              <a:gd name="T40" fmla="*/ 325 w 446"/>
              <a:gd name="T41" fmla="*/ 383 h 386"/>
              <a:gd name="T42" fmla="*/ 265 w 446"/>
              <a:gd name="T43" fmla="*/ 367 h 386"/>
              <a:gd name="T44" fmla="*/ 281 w 446"/>
              <a:gd name="T45" fmla="*/ 358 h 386"/>
              <a:gd name="T46" fmla="*/ 233 w 446"/>
              <a:gd name="T47" fmla="*/ 342 h 386"/>
              <a:gd name="T48" fmla="*/ 205 w 446"/>
              <a:gd name="T49" fmla="*/ 321 h 386"/>
              <a:gd name="T50" fmla="*/ 192 w 446"/>
              <a:gd name="T51" fmla="*/ 330 h 386"/>
              <a:gd name="T52" fmla="*/ 192 w 446"/>
              <a:gd name="T53" fmla="*/ 342 h 386"/>
              <a:gd name="T54" fmla="*/ 129 w 446"/>
              <a:gd name="T55" fmla="*/ 342 h 386"/>
              <a:gd name="T56" fmla="*/ 80 w 446"/>
              <a:gd name="T57" fmla="*/ 326 h 386"/>
              <a:gd name="T58" fmla="*/ 40 w 446"/>
              <a:gd name="T59" fmla="*/ 330 h 386"/>
              <a:gd name="T60" fmla="*/ 40 w 446"/>
              <a:gd name="T61" fmla="*/ 277 h 386"/>
              <a:gd name="T62" fmla="*/ 60 w 446"/>
              <a:gd name="T63" fmla="*/ 226 h 386"/>
              <a:gd name="T64" fmla="*/ 32 w 446"/>
              <a:gd name="T65" fmla="*/ 173 h 386"/>
              <a:gd name="T66" fmla="*/ 20 w 446"/>
              <a:gd name="T67" fmla="*/ 133 h 386"/>
              <a:gd name="T68" fmla="*/ 7 w 446"/>
              <a:gd name="T69" fmla="*/ 113 h 386"/>
              <a:gd name="T70" fmla="*/ 0 w 446"/>
              <a:gd name="T71" fmla="*/ 2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6" h="386">
                <a:moveTo>
                  <a:pt x="0" y="28"/>
                </a:moveTo>
                <a:lnTo>
                  <a:pt x="242" y="0"/>
                </a:lnTo>
                <a:lnTo>
                  <a:pt x="261" y="65"/>
                </a:lnTo>
                <a:lnTo>
                  <a:pt x="213" y="182"/>
                </a:lnTo>
                <a:lnTo>
                  <a:pt x="221" y="201"/>
                </a:lnTo>
                <a:lnTo>
                  <a:pt x="365" y="189"/>
                </a:lnTo>
                <a:lnTo>
                  <a:pt x="374" y="198"/>
                </a:lnTo>
                <a:lnTo>
                  <a:pt x="365" y="214"/>
                </a:lnTo>
                <a:lnTo>
                  <a:pt x="381" y="261"/>
                </a:lnTo>
                <a:lnTo>
                  <a:pt x="374" y="277"/>
                </a:lnTo>
                <a:lnTo>
                  <a:pt x="381" y="290"/>
                </a:lnTo>
                <a:lnTo>
                  <a:pt x="406" y="282"/>
                </a:lnTo>
                <a:lnTo>
                  <a:pt x="414" y="302"/>
                </a:lnTo>
                <a:lnTo>
                  <a:pt x="406" y="339"/>
                </a:lnTo>
                <a:lnTo>
                  <a:pt x="446" y="358"/>
                </a:lnTo>
                <a:lnTo>
                  <a:pt x="422" y="386"/>
                </a:lnTo>
                <a:lnTo>
                  <a:pt x="422" y="367"/>
                </a:lnTo>
                <a:lnTo>
                  <a:pt x="381" y="362"/>
                </a:lnTo>
                <a:lnTo>
                  <a:pt x="365" y="342"/>
                </a:lnTo>
                <a:lnTo>
                  <a:pt x="362" y="367"/>
                </a:lnTo>
                <a:lnTo>
                  <a:pt x="325" y="383"/>
                </a:lnTo>
                <a:lnTo>
                  <a:pt x="265" y="367"/>
                </a:lnTo>
                <a:lnTo>
                  <a:pt x="281" y="358"/>
                </a:lnTo>
                <a:lnTo>
                  <a:pt x="233" y="342"/>
                </a:lnTo>
                <a:lnTo>
                  <a:pt x="205" y="321"/>
                </a:lnTo>
                <a:lnTo>
                  <a:pt x="192" y="330"/>
                </a:lnTo>
                <a:lnTo>
                  <a:pt x="192" y="342"/>
                </a:lnTo>
                <a:lnTo>
                  <a:pt x="129" y="342"/>
                </a:lnTo>
                <a:lnTo>
                  <a:pt x="80" y="326"/>
                </a:lnTo>
                <a:lnTo>
                  <a:pt x="40" y="330"/>
                </a:lnTo>
                <a:lnTo>
                  <a:pt x="40" y="277"/>
                </a:lnTo>
                <a:lnTo>
                  <a:pt x="60" y="226"/>
                </a:lnTo>
                <a:lnTo>
                  <a:pt x="32" y="173"/>
                </a:lnTo>
                <a:lnTo>
                  <a:pt x="20" y="133"/>
                </a:lnTo>
                <a:lnTo>
                  <a:pt x="7" y="113"/>
                </a:lnTo>
                <a:lnTo>
                  <a:pt x="0" y="28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AFE33C71-6748-1749-97D6-89154E03D6AA}"/>
              </a:ext>
            </a:extLst>
          </p:cNvPr>
          <p:cNvSpPr>
            <a:spLocks/>
          </p:cNvSpPr>
          <p:nvPr/>
        </p:nvSpPr>
        <p:spPr bwMode="auto">
          <a:xfrm>
            <a:off x="5546630" y="4418042"/>
            <a:ext cx="722120" cy="809825"/>
          </a:xfrm>
          <a:custGeom>
            <a:avLst/>
            <a:gdLst>
              <a:gd name="T0" fmla="*/ 12 w 381"/>
              <a:gd name="T1" fmla="*/ 314 h 402"/>
              <a:gd name="T2" fmla="*/ 12 w 381"/>
              <a:gd name="T3" fmla="*/ 141 h 402"/>
              <a:gd name="T4" fmla="*/ 0 w 381"/>
              <a:gd name="T5" fmla="*/ 28 h 402"/>
              <a:gd name="T6" fmla="*/ 148 w 381"/>
              <a:gd name="T7" fmla="*/ 21 h 402"/>
              <a:gd name="T8" fmla="*/ 353 w 381"/>
              <a:gd name="T9" fmla="*/ 0 h 402"/>
              <a:gd name="T10" fmla="*/ 341 w 381"/>
              <a:gd name="T11" fmla="*/ 44 h 402"/>
              <a:gd name="T12" fmla="*/ 381 w 381"/>
              <a:gd name="T13" fmla="*/ 44 h 402"/>
              <a:gd name="T14" fmla="*/ 374 w 381"/>
              <a:gd name="T15" fmla="*/ 113 h 402"/>
              <a:gd name="T16" fmla="*/ 353 w 381"/>
              <a:gd name="T17" fmla="*/ 129 h 402"/>
              <a:gd name="T18" fmla="*/ 365 w 381"/>
              <a:gd name="T19" fmla="*/ 129 h 402"/>
              <a:gd name="T20" fmla="*/ 353 w 381"/>
              <a:gd name="T21" fmla="*/ 157 h 402"/>
              <a:gd name="T22" fmla="*/ 293 w 381"/>
              <a:gd name="T23" fmla="*/ 266 h 402"/>
              <a:gd name="T24" fmla="*/ 293 w 381"/>
              <a:gd name="T25" fmla="*/ 323 h 402"/>
              <a:gd name="T26" fmla="*/ 305 w 381"/>
              <a:gd name="T27" fmla="*/ 330 h 402"/>
              <a:gd name="T28" fmla="*/ 302 w 381"/>
              <a:gd name="T29" fmla="*/ 374 h 402"/>
              <a:gd name="T30" fmla="*/ 60 w 381"/>
              <a:gd name="T31" fmla="*/ 402 h 402"/>
              <a:gd name="T32" fmla="*/ 51 w 381"/>
              <a:gd name="T33" fmla="*/ 339 h 402"/>
              <a:gd name="T34" fmla="*/ 12 w 381"/>
              <a:gd name="T35" fmla="*/ 314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1" h="402">
                <a:moveTo>
                  <a:pt x="12" y="314"/>
                </a:moveTo>
                <a:lnTo>
                  <a:pt x="12" y="141"/>
                </a:lnTo>
                <a:lnTo>
                  <a:pt x="0" y="28"/>
                </a:lnTo>
                <a:lnTo>
                  <a:pt x="148" y="21"/>
                </a:lnTo>
                <a:lnTo>
                  <a:pt x="353" y="0"/>
                </a:lnTo>
                <a:lnTo>
                  <a:pt x="341" y="44"/>
                </a:lnTo>
                <a:lnTo>
                  <a:pt x="381" y="44"/>
                </a:lnTo>
                <a:lnTo>
                  <a:pt x="374" y="113"/>
                </a:lnTo>
                <a:lnTo>
                  <a:pt x="353" y="129"/>
                </a:lnTo>
                <a:lnTo>
                  <a:pt x="365" y="129"/>
                </a:lnTo>
                <a:lnTo>
                  <a:pt x="353" y="157"/>
                </a:lnTo>
                <a:lnTo>
                  <a:pt x="293" y="266"/>
                </a:lnTo>
                <a:lnTo>
                  <a:pt x="293" y="323"/>
                </a:lnTo>
                <a:lnTo>
                  <a:pt x="305" y="330"/>
                </a:lnTo>
                <a:lnTo>
                  <a:pt x="302" y="374"/>
                </a:lnTo>
                <a:lnTo>
                  <a:pt x="60" y="402"/>
                </a:lnTo>
                <a:lnTo>
                  <a:pt x="51" y="339"/>
                </a:lnTo>
                <a:lnTo>
                  <a:pt x="12" y="31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C79250BA-A731-9348-8165-F56EC0B72E4F}"/>
              </a:ext>
            </a:extLst>
          </p:cNvPr>
          <p:cNvSpPr>
            <a:spLocks/>
          </p:cNvSpPr>
          <p:nvPr/>
        </p:nvSpPr>
        <p:spPr bwMode="auto">
          <a:xfrm>
            <a:off x="3298771" y="4361635"/>
            <a:ext cx="989361" cy="1190564"/>
          </a:xfrm>
          <a:custGeom>
            <a:avLst/>
            <a:gdLst>
              <a:gd name="T0" fmla="*/ 0 w 522"/>
              <a:gd name="T1" fmla="*/ 591 h 591"/>
              <a:gd name="T2" fmla="*/ 68 w 522"/>
              <a:gd name="T3" fmla="*/ 591 h 591"/>
              <a:gd name="T4" fmla="*/ 80 w 522"/>
              <a:gd name="T5" fmla="*/ 552 h 591"/>
              <a:gd name="T6" fmla="*/ 229 w 522"/>
              <a:gd name="T7" fmla="*/ 555 h 591"/>
              <a:gd name="T8" fmla="*/ 229 w 522"/>
              <a:gd name="T9" fmla="*/ 535 h 591"/>
              <a:gd name="T10" fmla="*/ 514 w 522"/>
              <a:gd name="T11" fmla="*/ 535 h 591"/>
              <a:gd name="T12" fmla="*/ 522 w 522"/>
              <a:gd name="T13" fmla="*/ 72 h 591"/>
              <a:gd name="T14" fmla="*/ 522 w 522"/>
              <a:gd name="T15" fmla="*/ 33 h 591"/>
              <a:gd name="T16" fmla="*/ 52 w 522"/>
              <a:gd name="T17" fmla="*/ 0 h 591"/>
              <a:gd name="T18" fmla="*/ 0 w 522"/>
              <a:gd name="T1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591">
                <a:moveTo>
                  <a:pt x="0" y="591"/>
                </a:moveTo>
                <a:lnTo>
                  <a:pt x="68" y="591"/>
                </a:lnTo>
                <a:lnTo>
                  <a:pt x="80" y="552"/>
                </a:lnTo>
                <a:lnTo>
                  <a:pt x="229" y="555"/>
                </a:lnTo>
                <a:lnTo>
                  <a:pt x="229" y="535"/>
                </a:lnTo>
                <a:lnTo>
                  <a:pt x="514" y="535"/>
                </a:lnTo>
                <a:lnTo>
                  <a:pt x="522" y="72"/>
                </a:lnTo>
                <a:lnTo>
                  <a:pt x="522" y="33"/>
                </a:lnTo>
                <a:lnTo>
                  <a:pt x="52" y="0"/>
                </a:lnTo>
                <a:lnTo>
                  <a:pt x="0" y="59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0" name="Freeform 26">
            <a:extLst>
              <a:ext uri="{FF2B5EF4-FFF2-40B4-BE49-F238E27FC236}">
                <a16:creationId xmlns:a16="http://schemas.microsoft.com/office/drawing/2014/main" id="{14CBB451-C37D-F949-88F2-DE312C141EEF}"/>
              </a:ext>
            </a:extLst>
          </p:cNvPr>
          <p:cNvSpPr>
            <a:spLocks/>
          </p:cNvSpPr>
          <p:nvPr/>
        </p:nvSpPr>
        <p:spPr bwMode="auto">
          <a:xfrm>
            <a:off x="2436397" y="4283069"/>
            <a:ext cx="960931" cy="1269128"/>
          </a:xfrm>
          <a:custGeom>
            <a:avLst/>
            <a:gdLst>
              <a:gd name="T0" fmla="*/ 507 w 507"/>
              <a:gd name="T1" fmla="*/ 39 h 630"/>
              <a:gd name="T2" fmla="*/ 455 w 507"/>
              <a:gd name="T3" fmla="*/ 630 h 630"/>
              <a:gd name="T4" fmla="*/ 274 w 507"/>
              <a:gd name="T5" fmla="*/ 614 h 630"/>
              <a:gd name="T6" fmla="*/ 0 w 507"/>
              <a:gd name="T7" fmla="*/ 462 h 630"/>
              <a:gd name="T8" fmla="*/ 0 w 507"/>
              <a:gd name="T9" fmla="*/ 429 h 630"/>
              <a:gd name="T10" fmla="*/ 21 w 507"/>
              <a:gd name="T11" fmla="*/ 397 h 630"/>
              <a:gd name="T12" fmla="*/ 0 w 507"/>
              <a:gd name="T13" fmla="*/ 381 h 630"/>
              <a:gd name="T14" fmla="*/ 21 w 507"/>
              <a:gd name="T15" fmla="*/ 341 h 630"/>
              <a:gd name="T16" fmla="*/ 41 w 507"/>
              <a:gd name="T17" fmla="*/ 296 h 630"/>
              <a:gd name="T18" fmla="*/ 62 w 507"/>
              <a:gd name="T19" fmla="*/ 273 h 630"/>
              <a:gd name="T20" fmla="*/ 41 w 507"/>
              <a:gd name="T21" fmla="*/ 236 h 630"/>
              <a:gd name="T22" fmla="*/ 44 w 507"/>
              <a:gd name="T23" fmla="*/ 189 h 630"/>
              <a:gd name="T24" fmla="*/ 44 w 507"/>
              <a:gd name="T25" fmla="*/ 88 h 630"/>
              <a:gd name="T26" fmla="*/ 62 w 507"/>
              <a:gd name="T27" fmla="*/ 67 h 630"/>
              <a:gd name="T28" fmla="*/ 73 w 507"/>
              <a:gd name="T29" fmla="*/ 67 h 630"/>
              <a:gd name="T30" fmla="*/ 85 w 507"/>
              <a:gd name="T31" fmla="*/ 88 h 630"/>
              <a:gd name="T32" fmla="*/ 106 w 507"/>
              <a:gd name="T33" fmla="*/ 76 h 630"/>
              <a:gd name="T34" fmla="*/ 117 w 507"/>
              <a:gd name="T35" fmla="*/ 0 h 630"/>
              <a:gd name="T36" fmla="*/ 507 w 507"/>
              <a:gd name="T37" fmla="*/ 3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7" h="630">
                <a:moveTo>
                  <a:pt x="507" y="39"/>
                </a:moveTo>
                <a:lnTo>
                  <a:pt x="455" y="630"/>
                </a:lnTo>
                <a:lnTo>
                  <a:pt x="274" y="614"/>
                </a:lnTo>
                <a:lnTo>
                  <a:pt x="0" y="462"/>
                </a:lnTo>
                <a:lnTo>
                  <a:pt x="0" y="429"/>
                </a:lnTo>
                <a:lnTo>
                  <a:pt x="21" y="397"/>
                </a:lnTo>
                <a:lnTo>
                  <a:pt x="0" y="381"/>
                </a:lnTo>
                <a:lnTo>
                  <a:pt x="21" y="341"/>
                </a:lnTo>
                <a:lnTo>
                  <a:pt x="41" y="296"/>
                </a:lnTo>
                <a:lnTo>
                  <a:pt x="62" y="273"/>
                </a:lnTo>
                <a:lnTo>
                  <a:pt x="41" y="236"/>
                </a:lnTo>
                <a:lnTo>
                  <a:pt x="44" y="189"/>
                </a:lnTo>
                <a:lnTo>
                  <a:pt x="44" y="88"/>
                </a:lnTo>
                <a:lnTo>
                  <a:pt x="62" y="67"/>
                </a:lnTo>
                <a:lnTo>
                  <a:pt x="73" y="67"/>
                </a:lnTo>
                <a:lnTo>
                  <a:pt x="85" y="88"/>
                </a:lnTo>
                <a:lnTo>
                  <a:pt x="106" y="76"/>
                </a:lnTo>
                <a:lnTo>
                  <a:pt x="117" y="0"/>
                </a:lnTo>
                <a:lnTo>
                  <a:pt x="507" y="3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1" name="Freeform 28">
            <a:extLst>
              <a:ext uri="{FF2B5EF4-FFF2-40B4-BE49-F238E27FC236}">
                <a16:creationId xmlns:a16="http://schemas.microsoft.com/office/drawing/2014/main" id="{DB169CB1-F479-7842-B31E-82E9442689FE}"/>
              </a:ext>
            </a:extLst>
          </p:cNvPr>
          <p:cNvSpPr>
            <a:spLocks/>
          </p:cNvSpPr>
          <p:nvPr/>
        </p:nvSpPr>
        <p:spPr bwMode="auto">
          <a:xfrm>
            <a:off x="3192632" y="2693638"/>
            <a:ext cx="1019686" cy="884362"/>
          </a:xfrm>
          <a:custGeom>
            <a:avLst/>
            <a:gdLst>
              <a:gd name="T0" fmla="*/ 538 w 538"/>
              <a:gd name="T1" fmla="*/ 41 h 439"/>
              <a:gd name="T2" fmla="*/ 56 w 538"/>
              <a:gd name="T3" fmla="*/ 0 h 439"/>
              <a:gd name="T4" fmla="*/ 44 w 538"/>
              <a:gd name="T5" fmla="*/ 49 h 439"/>
              <a:gd name="T6" fmla="*/ 7 w 538"/>
              <a:gd name="T7" fmla="*/ 310 h 439"/>
              <a:gd name="T8" fmla="*/ 0 w 538"/>
              <a:gd name="T9" fmla="*/ 402 h 439"/>
              <a:gd name="T10" fmla="*/ 141 w 538"/>
              <a:gd name="T11" fmla="*/ 415 h 439"/>
              <a:gd name="T12" fmla="*/ 522 w 538"/>
              <a:gd name="T13" fmla="*/ 439 h 439"/>
              <a:gd name="T14" fmla="*/ 531 w 538"/>
              <a:gd name="T15" fmla="*/ 242 h 439"/>
              <a:gd name="T16" fmla="*/ 538 w 538"/>
              <a:gd name="T17" fmla="*/ 4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" h="439">
                <a:moveTo>
                  <a:pt x="538" y="41"/>
                </a:moveTo>
                <a:lnTo>
                  <a:pt x="56" y="0"/>
                </a:lnTo>
                <a:lnTo>
                  <a:pt x="44" y="49"/>
                </a:lnTo>
                <a:lnTo>
                  <a:pt x="7" y="310"/>
                </a:lnTo>
                <a:lnTo>
                  <a:pt x="0" y="402"/>
                </a:lnTo>
                <a:lnTo>
                  <a:pt x="141" y="415"/>
                </a:lnTo>
                <a:lnTo>
                  <a:pt x="522" y="439"/>
                </a:lnTo>
                <a:lnTo>
                  <a:pt x="531" y="242"/>
                </a:lnTo>
                <a:lnTo>
                  <a:pt x="538" y="4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2" name="Freeform 29">
            <a:extLst>
              <a:ext uri="{FF2B5EF4-FFF2-40B4-BE49-F238E27FC236}">
                <a16:creationId xmlns:a16="http://schemas.microsoft.com/office/drawing/2014/main" id="{73A7B69A-D583-4C4D-9746-66E5B438C38F}"/>
              </a:ext>
            </a:extLst>
          </p:cNvPr>
          <p:cNvSpPr>
            <a:spLocks/>
          </p:cNvSpPr>
          <p:nvPr/>
        </p:nvSpPr>
        <p:spPr bwMode="auto">
          <a:xfrm>
            <a:off x="2764288" y="1762944"/>
            <a:ext cx="1487832" cy="1029405"/>
          </a:xfrm>
          <a:custGeom>
            <a:avLst/>
            <a:gdLst>
              <a:gd name="T0" fmla="*/ 270 w 785"/>
              <a:gd name="T1" fmla="*/ 511 h 511"/>
              <a:gd name="T2" fmla="*/ 282 w 785"/>
              <a:gd name="T3" fmla="*/ 462 h 511"/>
              <a:gd name="T4" fmla="*/ 764 w 785"/>
              <a:gd name="T5" fmla="*/ 503 h 511"/>
              <a:gd name="T6" fmla="*/ 768 w 785"/>
              <a:gd name="T7" fmla="*/ 414 h 511"/>
              <a:gd name="T8" fmla="*/ 785 w 785"/>
              <a:gd name="T9" fmla="*/ 81 h 511"/>
              <a:gd name="T10" fmla="*/ 531 w 785"/>
              <a:gd name="T11" fmla="*/ 72 h 511"/>
              <a:gd name="T12" fmla="*/ 362 w 785"/>
              <a:gd name="T13" fmla="*/ 53 h 511"/>
              <a:gd name="T14" fmla="*/ 81 w 785"/>
              <a:gd name="T15" fmla="*/ 12 h 511"/>
              <a:gd name="T16" fmla="*/ 28 w 785"/>
              <a:gd name="T17" fmla="*/ 0 h 511"/>
              <a:gd name="T18" fmla="*/ 0 w 785"/>
              <a:gd name="T19" fmla="*/ 121 h 511"/>
              <a:gd name="T20" fmla="*/ 12 w 785"/>
              <a:gd name="T21" fmla="*/ 121 h 511"/>
              <a:gd name="T22" fmla="*/ 12 w 785"/>
              <a:gd name="T23" fmla="*/ 157 h 511"/>
              <a:gd name="T24" fmla="*/ 41 w 785"/>
              <a:gd name="T25" fmla="*/ 250 h 511"/>
              <a:gd name="T26" fmla="*/ 41 w 785"/>
              <a:gd name="T27" fmla="*/ 273 h 511"/>
              <a:gd name="T28" fmla="*/ 53 w 785"/>
              <a:gd name="T29" fmla="*/ 261 h 511"/>
              <a:gd name="T30" fmla="*/ 69 w 785"/>
              <a:gd name="T31" fmla="*/ 289 h 511"/>
              <a:gd name="T32" fmla="*/ 69 w 785"/>
              <a:gd name="T33" fmla="*/ 322 h 511"/>
              <a:gd name="T34" fmla="*/ 60 w 785"/>
              <a:gd name="T35" fmla="*/ 349 h 511"/>
              <a:gd name="T36" fmla="*/ 60 w 785"/>
              <a:gd name="T37" fmla="*/ 374 h 511"/>
              <a:gd name="T38" fmla="*/ 93 w 785"/>
              <a:gd name="T39" fmla="*/ 374 h 511"/>
              <a:gd name="T40" fmla="*/ 109 w 785"/>
              <a:gd name="T41" fmla="*/ 450 h 511"/>
              <a:gd name="T42" fmla="*/ 122 w 785"/>
              <a:gd name="T43" fmla="*/ 474 h 511"/>
              <a:gd name="T44" fmla="*/ 150 w 785"/>
              <a:gd name="T45" fmla="*/ 474 h 511"/>
              <a:gd name="T46" fmla="*/ 213 w 785"/>
              <a:gd name="T47" fmla="*/ 494 h 511"/>
              <a:gd name="T48" fmla="*/ 245 w 785"/>
              <a:gd name="T49" fmla="*/ 483 h 511"/>
              <a:gd name="T50" fmla="*/ 270 w 785"/>
              <a:gd name="T51" fmla="*/ 51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5" h="511">
                <a:moveTo>
                  <a:pt x="270" y="511"/>
                </a:moveTo>
                <a:lnTo>
                  <a:pt x="282" y="462"/>
                </a:lnTo>
                <a:lnTo>
                  <a:pt x="764" y="503"/>
                </a:lnTo>
                <a:lnTo>
                  <a:pt x="768" y="414"/>
                </a:lnTo>
                <a:lnTo>
                  <a:pt x="785" y="81"/>
                </a:lnTo>
                <a:lnTo>
                  <a:pt x="531" y="72"/>
                </a:lnTo>
                <a:lnTo>
                  <a:pt x="362" y="53"/>
                </a:lnTo>
                <a:lnTo>
                  <a:pt x="81" y="12"/>
                </a:lnTo>
                <a:lnTo>
                  <a:pt x="28" y="0"/>
                </a:lnTo>
                <a:lnTo>
                  <a:pt x="0" y="121"/>
                </a:lnTo>
                <a:lnTo>
                  <a:pt x="12" y="121"/>
                </a:lnTo>
                <a:lnTo>
                  <a:pt x="12" y="157"/>
                </a:lnTo>
                <a:lnTo>
                  <a:pt x="41" y="250"/>
                </a:lnTo>
                <a:lnTo>
                  <a:pt x="41" y="273"/>
                </a:lnTo>
                <a:lnTo>
                  <a:pt x="53" y="261"/>
                </a:lnTo>
                <a:lnTo>
                  <a:pt x="69" y="289"/>
                </a:lnTo>
                <a:lnTo>
                  <a:pt x="69" y="322"/>
                </a:lnTo>
                <a:lnTo>
                  <a:pt x="60" y="349"/>
                </a:lnTo>
                <a:lnTo>
                  <a:pt x="60" y="374"/>
                </a:lnTo>
                <a:lnTo>
                  <a:pt x="93" y="374"/>
                </a:lnTo>
                <a:lnTo>
                  <a:pt x="109" y="450"/>
                </a:lnTo>
                <a:lnTo>
                  <a:pt x="122" y="474"/>
                </a:lnTo>
                <a:lnTo>
                  <a:pt x="150" y="474"/>
                </a:lnTo>
                <a:lnTo>
                  <a:pt x="213" y="494"/>
                </a:lnTo>
                <a:lnTo>
                  <a:pt x="245" y="483"/>
                </a:lnTo>
                <a:lnTo>
                  <a:pt x="270" y="51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3" name="Freeform 30">
            <a:extLst>
              <a:ext uri="{FF2B5EF4-FFF2-40B4-BE49-F238E27FC236}">
                <a16:creationId xmlns:a16="http://schemas.microsoft.com/office/drawing/2014/main" id="{4169B2DB-C998-264F-87EA-E40ED00A3566}"/>
              </a:ext>
            </a:extLst>
          </p:cNvPr>
          <p:cNvSpPr>
            <a:spLocks/>
          </p:cNvSpPr>
          <p:nvPr/>
        </p:nvSpPr>
        <p:spPr bwMode="auto">
          <a:xfrm>
            <a:off x="2400386" y="1738770"/>
            <a:ext cx="875641" cy="1579360"/>
          </a:xfrm>
          <a:custGeom>
            <a:avLst/>
            <a:gdLst>
              <a:gd name="T0" fmla="*/ 0 w 462"/>
              <a:gd name="T1" fmla="*/ 700 h 784"/>
              <a:gd name="T2" fmla="*/ 213 w 462"/>
              <a:gd name="T3" fmla="*/ 744 h 784"/>
              <a:gd name="T4" fmla="*/ 425 w 462"/>
              <a:gd name="T5" fmla="*/ 784 h 784"/>
              <a:gd name="T6" fmla="*/ 462 w 462"/>
              <a:gd name="T7" fmla="*/ 523 h 784"/>
              <a:gd name="T8" fmla="*/ 437 w 462"/>
              <a:gd name="T9" fmla="*/ 495 h 784"/>
              <a:gd name="T10" fmla="*/ 405 w 462"/>
              <a:gd name="T11" fmla="*/ 506 h 784"/>
              <a:gd name="T12" fmla="*/ 342 w 462"/>
              <a:gd name="T13" fmla="*/ 486 h 784"/>
              <a:gd name="T14" fmla="*/ 314 w 462"/>
              <a:gd name="T15" fmla="*/ 486 h 784"/>
              <a:gd name="T16" fmla="*/ 301 w 462"/>
              <a:gd name="T17" fmla="*/ 462 h 784"/>
              <a:gd name="T18" fmla="*/ 285 w 462"/>
              <a:gd name="T19" fmla="*/ 386 h 784"/>
              <a:gd name="T20" fmla="*/ 252 w 462"/>
              <a:gd name="T21" fmla="*/ 386 h 784"/>
              <a:gd name="T22" fmla="*/ 252 w 462"/>
              <a:gd name="T23" fmla="*/ 361 h 784"/>
              <a:gd name="T24" fmla="*/ 261 w 462"/>
              <a:gd name="T25" fmla="*/ 334 h 784"/>
              <a:gd name="T26" fmla="*/ 261 w 462"/>
              <a:gd name="T27" fmla="*/ 301 h 784"/>
              <a:gd name="T28" fmla="*/ 245 w 462"/>
              <a:gd name="T29" fmla="*/ 273 h 784"/>
              <a:gd name="T30" fmla="*/ 233 w 462"/>
              <a:gd name="T31" fmla="*/ 285 h 784"/>
              <a:gd name="T32" fmla="*/ 233 w 462"/>
              <a:gd name="T33" fmla="*/ 262 h 784"/>
              <a:gd name="T34" fmla="*/ 204 w 462"/>
              <a:gd name="T35" fmla="*/ 169 h 784"/>
              <a:gd name="T36" fmla="*/ 204 w 462"/>
              <a:gd name="T37" fmla="*/ 133 h 784"/>
              <a:gd name="T38" fmla="*/ 192 w 462"/>
              <a:gd name="T39" fmla="*/ 133 h 784"/>
              <a:gd name="T40" fmla="*/ 220 w 462"/>
              <a:gd name="T41" fmla="*/ 12 h 784"/>
              <a:gd name="T42" fmla="*/ 153 w 462"/>
              <a:gd name="T43" fmla="*/ 0 h 784"/>
              <a:gd name="T44" fmla="*/ 92 w 462"/>
              <a:gd name="T45" fmla="*/ 253 h 784"/>
              <a:gd name="T46" fmla="*/ 100 w 462"/>
              <a:gd name="T47" fmla="*/ 273 h 784"/>
              <a:gd name="T48" fmla="*/ 92 w 462"/>
              <a:gd name="T49" fmla="*/ 314 h 784"/>
              <a:gd name="T50" fmla="*/ 100 w 462"/>
              <a:gd name="T51" fmla="*/ 342 h 784"/>
              <a:gd name="T52" fmla="*/ 92 w 462"/>
              <a:gd name="T53" fmla="*/ 366 h 784"/>
              <a:gd name="T54" fmla="*/ 63 w 462"/>
              <a:gd name="T55" fmla="*/ 407 h 784"/>
              <a:gd name="T56" fmla="*/ 40 w 462"/>
              <a:gd name="T57" fmla="*/ 455 h 784"/>
              <a:gd name="T58" fmla="*/ 40 w 462"/>
              <a:gd name="T59" fmla="*/ 474 h 784"/>
              <a:gd name="T60" fmla="*/ 60 w 462"/>
              <a:gd name="T61" fmla="*/ 495 h 784"/>
              <a:gd name="T62" fmla="*/ 19 w 462"/>
              <a:gd name="T63" fmla="*/ 575 h 784"/>
              <a:gd name="T64" fmla="*/ 0 w 462"/>
              <a:gd name="T65" fmla="*/ 70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2" h="784">
                <a:moveTo>
                  <a:pt x="0" y="700"/>
                </a:moveTo>
                <a:lnTo>
                  <a:pt x="213" y="744"/>
                </a:lnTo>
                <a:lnTo>
                  <a:pt x="425" y="784"/>
                </a:lnTo>
                <a:lnTo>
                  <a:pt x="462" y="523"/>
                </a:lnTo>
                <a:lnTo>
                  <a:pt x="437" y="495"/>
                </a:lnTo>
                <a:lnTo>
                  <a:pt x="405" y="506"/>
                </a:lnTo>
                <a:lnTo>
                  <a:pt x="342" y="486"/>
                </a:lnTo>
                <a:lnTo>
                  <a:pt x="314" y="486"/>
                </a:lnTo>
                <a:lnTo>
                  <a:pt x="301" y="462"/>
                </a:lnTo>
                <a:lnTo>
                  <a:pt x="285" y="386"/>
                </a:lnTo>
                <a:lnTo>
                  <a:pt x="252" y="386"/>
                </a:lnTo>
                <a:lnTo>
                  <a:pt x="252" y="361"/>
                </a:lnTo>
                <a:lnTo>
                  <a:pt x="261" y="334"/>
                </a:lnTo>
                <a:lnTo>
                  <a:pt x="261" y="301"/>
                </a:lnTo>
                <a:lnTo>
                  <a:pt x="245" y="273"/>
                </a:lnTo>
                <a:lnTo>
                  <a:pt x="233" y="285"/>
                </a:lnTo>
                <a:lnTo>
                  <a:pt x="233" y="262"/>
                </a:lnTo>
                <a:lnTo>
                  <a:pt x="204" y="169"/>
                </a:lnTo>
                <a:lnTo>
                  <a:pt x="204" y="133"/>
                </a:lnTo>
                <a:lnTo>
                  <a:pt x="192" y="133"/>
                </a:lnTo>
                <a:lnTo>
                  <a:pt x="220" y="12"/>
                </a:lnTo>
                <a:lnTo>
                  <a:pt x="153" y="0"/>
                </a:lnTo>
                <a:lnTo>
                  <a:pt x="92" y="253"/>
                </a:lnTo>
                <a:lnTo>
                  <a:pt x="100" y="273"/>
                </a:lnTo>
                <a:lnTo>
                  <a:pt x="92" y="314"/>
                </a:lnTo>
                <a:lnTo>
                  <a:pt x="100" y="342"/>
                </a:lnTo>
                <a:lnTo>
                  <a:pt x="92" y="366"/>
                </a:lnTo>
                <a:lnTo>
                  <a:pt x="63" y="407"/>
                </a:lnTo>
                <a:lnTo>
                  <a:pt x="40" y="455"/>
                </a:lnTo>
                <a:lnTo>
                  <a:pt x="40" y="474"/>
                </a:lnTo>
                <a:lnTo>
                  <a:pt x="60" y="495"/>
                </a:lnTo>
                <a:lnTo>
                  <a:pt x="19" y="575"/>
                </a:lnTo>
                <a:lnTo>
                  <a:pt x="0" y="70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B4FEEDA4-0310-EC4B-919B-7ADBFC01D2D8}"/>
              </a:ext>
            </a:extLst>
          </p:cNvPr>
          <p:cNvSpPr>
            <a:spLocks/>
          </p:cNvSpPr>
          <p:nvPr/>
        </p:nvSpPr>
        <p:spPr bwMode="auto">
          <a:xfrm>
            <a:off x="1721857" y="1545380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5" name="Freeform 32">
            <a:extLst>
              <a:ext uri="{FF2B5EF4-FFF2-40B4-BE49-F238E27FC236}">
                <a16:creationId xmlns:a16="http://schemas.microsoft.com/office/drawing/2014/main" id="{E044DF84-B109-C64D-8BB4-7E91D093CA7A}"/>
              </a:ext>
            </a:extLst>
          </p:cNvPr>
          <p:cNvSpPr>
            <a:spLocks/>
          </p:cNvSpPr>
          <p:nvPr/>
        </p:nvSpPr>
        <p:spPr bwMode="auto">
          <a:xfrm>
            <a:off x="4288131" y="4379765"/>
            <a:ext cx="1281242" cy="678884"/>
          </a:xfrm>
          <a:custGeom>
            <a:avLst/>
            <a:gdLst>
              <a:gd name="T0" fmla="*/ 80 w 676"/>
              <a:gd name="T1" fmla="*/ 19 h 337"/>
              <a:gd name="T2" fmla="*/ 0 w 676"/>
              <a:gd name="T3" fmla="*/ 24 h 337"/>
              <a:gd name="T4" fmla="*/ 0 w 676"/>
              <a:gd name="T5" fmla="*/ 63 h 337"/>
              <a:gd name="T6" fmla="*/ 242 w 676"/>
              <a:gd name="T7" fmla="*/ 72 h 337"/>
              <a:gd name="T8" fmla="*/ 246 w 676"/>
              <a:gd name="T9" fmla="*/ 277 h 337"/>
              <a:gd name="T10" fmla="*/ 262 w 676"/>
              <a:gd name="T11" fmla="*/ 289 h 337"/>
              <a:gd name="T12" fmla="*/ 281 w 676"/>
              <a:gd name="T13" fmla="*/ 280 h 337"/>
              <a:gd name="T14" fmla="*/ 306 w 676"/>
              <a:gd name="T15" fmla="*/ 298 h 337"/>
              <a:gd name="T16" fmla="*/ 378 w 676"/>
              <a:gd name="T17" fmla="*/ 313 h 337"/>
              <a:gd name="T18" fmla="*/ 406 w 676"/>
              <a:gd name="T19" fmla="*/ 305 h 337"/>
              <a:gd name="T20" fmla="*/ 442 w 676"/>
              <a:gd name="T21" fmla="*/ 329 h 337"/>
              <a:gd name="T22" fmla="*/ 475 w 676"/>
              <a:gd name="T23" fmla="*/ 321 h 337"/>
              <a:gd name="T24" fmla="*/ 498 w 676"/>
              <a:gd name="T25" fmla="*/ 333 h 337"/>
              <a:gd name="T26" fmla="*/ 523 w 676"/>
              <a:gd name="T27" fmla="*/ 321 h 337"/>
              <a:gd name="T28" fmla="*/ 542 w 676"/>
              <a:gd name="T29" fmla="*/ 337 h 337"/>
              <a:gd name="T30" fmla="*/ 571 w 676"/>
              <a:gd name="T31" fmla="*/ 321 h 337"/>
              <a:gd name="T32" fmla="*/ 643 w 676"/>
              <a:gd name="T33" fmla="*/ 317 h 337"/>
              <a:gd name="T34" fmla="*/ 655 w 676"/>
              <a:gd name="T35" fmla="*/ 333 h 337"/>
              <a:gd name="T36" fmla="*/ 676 w 676"/>
              <a:gd name="T37" fmla="*/ 333 h 337"/>
              <a:gd name="T38" fmla="*/ 676 w 676"/>
              <a:gd name="T39" fmla="*/ 160 h 337"/>
              <a:gd name="T40" fmla="*/ 664 w 676"/>
              <a:gd name="T41" fmla="*/ 47 h 337"/>
              <a:gd name="T42" fmla="*/ 655 w 676"/>
              <a:gd name="T43" fmla="*/ 0 h 337"/>
              <a:gd name="T44" fmla="*/ 463 w 676"/>
              <a:gd name="T45" fmla="*/ 15 h 337"/>
              <a:gd name="T46" fmla="*/ 80 w 676"/>
              <a:gd name="T47" fmla="*/ 1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6" h="337">
                <a:moveTo>
                  <a:pt x="80" y="19"/>
                </a:moveTo>
                <a:lnTo>
                  <a:pt x="0" y="24"/>
                </a:lnTo>
                <a:lnTo>
                  <a:pt x="0" y="63"/>
                </a:lnTo>
                <a:lnTo>
                  <a:pt x="242" y="72"/>
                </a:lnTo>
                <a:lnTo>
                  <a:pt x="246" y="277"/>
                </a:lnTo>
                <a:lnTo>
                  <a:pt x="262" y="289"/>
                </a:lnTo>
                <a:lnTo>
                  <a:pt x="281" y="280"/>
                </a:lnTo>
                <a:lnTo>
                  <a:pt x="306" y="298"/>
                </a:lnTo>
                <a:lnTo>
                  <a:pt x="378" y="313"/>
                </a:lnTo>
                <a:lnTo>
                  <a:pt x="406" y="305"/>
                </a:lnTo>
                <a:lnTo>
                  <a:pt x="442" y="329"/>
                </a:lnTo>
                <a:lnTo>
                  <a:pt x="475" y="321"/>
                </a:lnTo>
                <a:lnTo>
                  <a:pt x="498" y="333"/>
                </a:lnTo>
                <a:lnTo>
                  <a:pt x="523" y="321"/>
                </a:lnTo>
                <a:lnTo>
                  <a:pt x="542" y="337"/>
                </a:lnTo>
                <a:lnTo>
                  <a:pt x="571" y="321"/>
                </a:lnTo>
                <a:lnTo>
                  <a:pt x="643" y="317"/>
                </a:lnTo>
                <a:lnTo>
                  <a:pt x="655" y="333"/>
                </a:lnTo>
                <a:lnTo>
                  <a:pt x="676" y="333"/>
                </a:lnTo>
                <a:lnTo>
                  <a:pt x="676" y="160"/>
                </a:lnTo>
                <a:lnTo>
                  <a:pt x="664" y="47"/>
                </a:lnTo>
                <a:lnTo>
                  <a:pt x="655" y="0"/>
                </a:lnTo>
                <a:lnTo>
                  <a:pt x="463" y="15"/>
                </a:lnTo>
                <a:lnTo>
                  <a:pt x="80" y="1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CD540DB5-03B5-C848-B9D4-4F713632948C}"/>
              </a:ext>
            </a:extLst>
          </p:cNvPr>
          <p:cNvSpPr>
            <a:spLocks/>
          </p:cNvSpPr>
          <p:nvPr/>
        </p:nvSpPr>
        <p:spPr bwMode="auto">
          <a:xfrm>
            <a:off x="3397329" y="3529650"/>
            <a:ext cx="1042431" cy="898462"/>
          </a:xfrm>
          <a:custGeom>
            <a:avLst/>
            <a:gdLst>
              <a:gd name="T0" fmla="*/ 0 w 550"/>
              <a:gd name="T1" fmla="*/ 413 h 446"/>
              <a:gd name="T2" fmla="*/ 470 w 550"/>
              <a:gd name="T3" fmla="*/ 446 h 446"/>
              <a:gd name="T4" fmla="*/ 550 w 550"/>
              <a:gd name="T5" fmla="*/ 441 h 446"/>
              <a:gd name="T6" fmla="*/ 550 w 550"/>
              <a:gd name="T7" fmla="*/ 28 h 446"/>
              <a:gd name="T8" fmla="*/ 414 w 550"/>
              <a:gd name="T9" fmla="*/ 24 h 446"/>
              <a:gd name="T10" fmla="*/ 33 w 550"/>
              <a:gd name="T11" fmla="*/ 0 h 446"/>
              <a:gd name="T12" fmla="*/ 0 w 550"/>
              <a:gd name="T13" fmla="*/ 41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446">
                <a:moveTo>
                  <a:pt x="0" y="413"/>
                </a:moveTo>
                <a:lnTo>
                  <a:pt x="470" y="446"/>
                </a:lnTo>
                <a:lnTo>
                  <a:pt x="550" y="441"/>
                </a:lnTo>
                <a:lnTo>
                  <a:pt x="550" y="28"/>
                </a:lnTo>
                <a:lnTo>
                  <a:pt x="414" y="24"/>
                </a:lnTo>
                <a:lnTo>
                  <a:pt x="33" y="0"/>
                </a:lnTo>
                <a:lnTo>
                  <a:pt x="0" y="4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7" name="Freeform 34">
            <a:extLst>
              <a:ext uri="{FF2B5EF4-FFF2-40B4-BE49-F238E27FC236}">
                <a16:creationId xmlns:a16="http://schemas.microsoft.com/office/drawing/2014/main" id="{9B83CDE5-9A3A-1F4C-A39F-9FA0F2009844}"/>
              </a:ext>
            </a:extLst>
          </p:cNvPr>
          <p:cNvSpPr>
            <a:spLocks/>
          </p:cNvSpPr>
          <p:nvPr/>
        </p:nvSpPr>
        <p:spPr bwMode="auto">
          <a:xfrm>
            <a:off x="2658150" y="3237551"/>
            <a:ext cx="801723" cy="1124085"/>
          </a:xfrm>
          <a:custGeom>
            <a:avLst/>
            <a:gdLst>
              <a:gd name="T0" fmla="*/ 77 w 423"/>
              <a:gd name="T1" fmla="*/ 0 h 558"/>
              <a:gd name="T2" fmla="*/ 0 w 423"/>
              <a:gd name="T3" fmla="*/ 519 h 558"/>
              <a:gd name="T4" fmla="*/ 390 w 423"/>
              <a:gd name="T5" fmla="*/ 558 h 558"/>
              <a:gd name="T6" fmla="*/ 423 w 423"/>
              <a:gd name="T7" fmla="*/ 145 h 558"/>
              <a:gd name="T8" fmla="*/ 282 w 423"/>
              <a:gd name="T9" fmla="*/ 132 h 558"/>
              <a:gd name="T10" fmla="*/ 289 w 423"/>
              <a:gd name="T11" fmla="*/ 40 h 558"/>
              <a:gd name="T12" fmla="*/ 77 w 423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558">
                <a:moveTo>
                  <a:pt x="77" y="0"/>
                </a:moveTo>
                <a:lnTo>
                  <a:pt x="0" y="519"/>
                </a:lnTo>
                <a:lnTo>
                  <a:pt x="390" y="558"/>
                </a:lnTo>
                <a:lnTo>
                  <a:pt x="423" y="145"/>
                </a:lnTo>
                <a:lnTo>
                  <a:pt x="282" y="132"/>
                </a:lnTo>
                <a:lnTo>
                  <a:pt x="289" y="40"/>
                </a:lnTo>
                <a:lnTo>
                  <a:pt x="7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8" name="Freeform 35">
            <a:extLst>
              <a:ext uri="{FF2B5EF4-FFF2-40B4-BE49-F238E27FC236}">
                <a16:creationId xmlns:a16="http://schemas.microsoft.com/office/drawing/2014/main" id="{DE8F712A-A604-9248-B766-8FD80FC968CE}"/>
              </a:ext>
            </a:extLst>
          </p:cNvPr>
          <p:cNvSpPr>
            <a:spLocks/>
          </p:cNvSpPr>
          <p:nvPr/>
        </p:nvSpPr>
        <p:spPr bwMode="auto">
          <a:xfrm>
            <a:off x="1881066" y="3060275"/>
            <a:ext cx="923025" cy="1603534"/>
          </a:xfrm>
          <a:custGeom>
            <a:avLst/>
            <a:gdLst>
              <a:gd name="T0" fmla="*/ 60 w 487"/>
              <a:gd name="T1" fmla="*/ 0 h 796"/>
              <a:gd name="T2" fmla="*/ 0 w 487"/>
              <a:gd name="T3" fmla="*/ 301 h 796"/>
              <a:gd name="T4" fmla="*/ 337 w 487"/>
              <a:gd name="T5" fmla="*/ 796 h 796"/>
              <a:gd name="T6" fmla="*/ 337 w 487"/>
              <a:gd name="T7" fmla="*/ 695 h 796"/>
              <a:gd name="T8" fmla="*/ 355 w 487"/>
              <a:gd name="T9" fmla="*/ 674 h 796"/>
              <a:gd name="T10" fmla="*/ 366 w 487"/>
              <a:gd name="T11" fmla="*/ 674 h 796"/>
              <a:gd name="T12" fmla="*/ 378 w 487"/>
              <a:gd name="T13" fmla="*/ 695 h 796"/>
              <a:gd name="T14" fmla="*/ 399 w 487"/>
              <a:gd name="T15" fmla="*/ 683 h 796"/>
              <a:gd name="T16" fmla="*/ 410 w 487"/>
              <a:gd name="T17" fmla="*/ 607 h 796"/>
              <a:gd name="T18" fmla="*/ 487 w 487"/>
              <a:gd name="T19" fmla="*/ 88 h 796"/>
              <a:gd name="T20" fmla="*/ 274 w 487"/>
              <a:gd name="T21" fmla="*/ 44 h 796"/>
              <a:gd name="T22" fmla="*/ 60 w 487"/>
              <a:gd name="T23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7" h="796">
                <a:moveTo>
                  <a:pt x="60" y="0"/>
                </a:moveTo>
                <a:lnTo>
                  <a:pt x="0" y="301"/>
                </a:lnTo>
                <a:lnTo>
                  <a:pt x="337" y="796"/>
                </a:lnTo>
                <a:lnTo>
                  <a:pt x="337" y="695"/>
                </a:lnTo>
                <a:lnTo>
                  <a:pt x="355" y="674"/>
                </a:lnTo>
                <a:lnTo>
                  <a:pt x="366" y="674"/>
                </a:lnTo>
                <a:lnTo>
                  <a:pt x="378" y="695"/>
                </a:lnTo>
                <a:lnTo>
                  <a:pt x="399" y="683"/>
                </a:lnTo>
                <a:lnTo>
                  <a:pt x="410" y="607"/>
                </a:lnTo>
                <a:lnTo>
                  <a:pt x="487" y="88"/>
                </a:lnTo>
                <a:lnTo>
                  <a:pt x="274" y="44"/>
                </a:lnTo>
                <a:lnTo>
                  <a:pt x="60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9" name="Freeform 37">
            <a:extLst>
              <a:ext uri="{FF2B5EF4-FFF2-40B4-BE49-F238E27FC236}">
                <a16:creationId xmlns:a16="http://schemas.microsoft.com/office/drawing/2014/main" id="{3CCAE58A-A192-3547-89AB-4D71A21F98BE}"/>
              </a:ext>
            </a:extLst>
          </p:cNvPr>
          <p:cNvSpPr>
            <a:spLocks/>
          </p:cNvSpPr>
          <p:nvPr/>
        </p:nvSpPr>
        <p:spPr bwMode="auto">
          <a:xfrm>
            <a:off x="1456511" y="2063102"/>
            <a:ext cx="1133406" cy="1085810"/>
          </a:xfrm>
          <a:custGeom>
            <a:avLst/>
            <a:gdLst>
              <a:gd name="T0" fmla="*/ 590 w 598"/>
              <a:gd name="T1" fmla="*/ 153 h 539"/>
              <a:gd name="T2" fmla="*/ 598 w 598"/>
              <a:gd name="T3" fmla="*/ 181 h 539"/>
              <a:gd name="T4" fmla="*/ 590 w 598"/>
              <a:gd name="T5" fmla="*/ 205 h 539"/>
              <a:gd name="T6" fmla="*/ 561 w 598"/>
              <a:gd name="T7" fmla="*/ 246 h 539"/>
              <a:gd name="T8" fmla="*/ 538 w 598"/>
              <a:gd name="T9" fmla="*/ 294 h 539"/>
              <a:gd name="T10" fmla="*/ 538 w 598"/>
              <a:gd name="T11" fmla="*/ 313 h 539"/>
              <a:gd name="T12" fmla="*/ 558 w 598"/>
              <a:gd name="T13" fmla="*/ 334 h 539"/>
              <a:gd name="T14" fmla="*/ 517 w 598"/>
              <a:gd name="T15" fmla="*/ 414 h 539"/>
              <a:gd name="T16" fmla="*/ 498 w 598"/>
              <a:gd name="T17" fmla="*/ 539 h 539"/>
              <a:gd name="T18" fmla="*/ 284 w 598"/>
              <a:gd name="T19" fmla="*/ 495 h 539"/>
              <a:gd name="T20" fmla="*/ 0 w 598"/>
              <a:gd name="T21" fmla="*/ 414 h 539"/>
              <a:gd name="T22" fmla="*/ 0 w 598"/>
              <a:gd name="T23" fmla="*/ 313 h 539"/>
              <a:gd name="T24" fmla="*/ 23 w 598"/>
              <a:gd name="T25" fmla="*/ 265 h 539"/>
              <a:gd name="T26" fmla="*/ 60 w 598"/>
              <a:gd name="T27" fmla="*/ 225 h 539"/>
              <a:gd name="T28" fmla="*/ 64 w 598"/>
              <a:gd name="T29" fmla="*/ 193 h 539"/>
              <a:gd name="T30" fmla="*/ 136 w 598"/>
              <a:gd name="T31" fmla="*/ 0 h 539"/>
              <a:gd name="T32" fmla="*/ 155 w 598"/>
              <a:gd name="T33" fmla="*/ 8 h 539"/>
              <a:gd name="T34" fmla="*/ 196 w 598"/>
              <a:gd name="T35" fmla="*/ 29 h 539"/>
              <a:gd name="T36" fmla="*/ 200 w 598"/>
              <a:gd name="T37" fmla="*/ 61 h 539"/>
              <a:gd name="T38" fmla="*/ 217 w 598"/>
              <a:gd name="T39" fmla="*/ 84 h 539"/>
              <a:gd name="T40" fmla="*/ 284 w 598"/>
              <a:gd name="T41" fmla="*/ 92 h 539"/>
              <a:gd name="T42" fmla="*/ 300 w 598"/>
              <a:gd name="T43" fmla="*/ 105 h 539"/>
              <a:gd name="T44" fmla="*/ 469 w 598"/>
              <a:gd name="T45" fmla="*/ 121 h 539"/>
              <a:gd name="T46" fmla="*/ 478 w 598"/>
              <a:gd name="T47" fmla="*/ 112 h 539"/>
              <a:gd name="T48" fmla="*/ 590 w 598"/>
              <a:gd name="T49" fmla="*/ 153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539">
                <a:moveTo>
                  <a:pt x="590" y="153"/>
                </a:moveTo>
                <a:lnTo>
                  <a:pt x="598" y="181"/>
                </a:lnTo>
                <a:lnTo>
                  <a:pt x="590" y="205"/>
                </a:lnTo>
                <a:lnTo>
                  <a:pt x="561" y="246"/>
                </a:lnTo>
                <a:lnTo>
                  <a:pt x="538" y="294"/>
                </a:lnTo>
                <a:lnTo>
                  <a:pt x="538" y="313"/>
                </a:lnTo>
                <a:lnTo>
                  <a:pt x="558" y="334"/>
                </a:lnTo>
                <a:lnTo>
                  <a:pt x="517" y="414"/>
                </a:lnTo>
                <a:lnTo>
                  <a:pt x="498" y="539"/>
                </a:lnTo>
                <a:lnTo>
                  <a:pt x="284" y="495"/>
                </a:lnTo>
                <a:lnTo>
                  <a:pt x="0" y="414"/>
                </a:lnTo>
                <a:lnTo>
                  <a:pt x="0" y="313"/>
                </a:lnTo>
                <a:lnTo>
                  <a:pt x="23" y="265"/>
                </a:lnTo>
                <a:lnTo>
                  <a:pt x="60" y="225"/>
                </a:lnTo>
                <a:lnTo>
                  <a:pt x="64" y="193"/>
                </a:lnTo>
                <a:lnTo>
                  <a:pt x="136" y="0"/>
                </a:lnTo>
                <a:lnTo>
                  <a:pt x="155" y="8"/>
                </a:lnTo>
                <a:lnTo>
                  <a:pt x="196" y="29"/>
                </a:lnTo>
                <a:lnTo>
                  <a:pt x="200" y="61"/>
                </a:lnTo>
                <a:lnTo>
                  <a:pt x="217" y="84"/>
                </a:lnTo>
                <a:lnTo>
                  <a:pt x="284" y="92"/>
                </a:lnTo>
                <a:lnTo>
                  <a:pt x="300" y="105"/>
                </a:lnTo>
                <a:lnTo>
                  <a:pt x="469" y="121"/>
                </a:lnTo>
                <a:lnTo>
                  <a:pt x="478" y="112"/>
                </a:lnTo>
                <a:lnTo>
                  <a:pt x="590" y="15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0" name="Freeform 38">
            <a:extLst>
              <a:ext uri="{FF2B5EF4-FFF2-40B4-BE49-F238E27FC236}">
                <a16:creationId xmlns:a16="http://schemas.microsoft.com/office/drawing/2014/main" id="{7923D74A-DF43-5B49-820B-8EDFB30BB9AB}"/>
              </a:ext>
            </a:extLst>
          </p:cNvPr>
          <p:cNvSpPr>
            <a:spLocks/>
          </p:cNvSpPr>
          <p:nvPr/>
        </p:nvSpPr>
        <p:spPr bwMode="auto">
          <a:xfrm>
            <a:off x="1339001" y="2897101"/>
            <a:ext cx="1214906" cy="2250185"/>
          </a:xfrm>
          <a:custGeom>
            <a:avLst/>
            <a:gdLst>
              <a:gd name="T0" fmla="*/ 62 w 641"/>
              <a:gd name="T1" fmla="*/ 0 h 1117"/>
              <a:gd name="T2" fmla="*/ 346 w 641"/>
              <a:gd name="T3" fmla="*/ 81 h 1117"/>
              <a:gd name="T4" fmla="*/ 286 w 641"/>
              <a:gd name="T5" fmla="*/ 382 h 1117"/>
              <a:gd name="T6" fmla="*/ 623 w 641"/>
              <a:gd name="T7" fmla="*/ 877 h 1117"/>
              <a:gd name="T8" fmla="*/ 620 w 641"/>
              <a:gd name="T9" fmla="*/ 924 h 1117"/>
              <a:gd name="T10" fmla="*/ 641 w 641"/>
              <a:gd name="T11" fmla="*/ 961 h 1117"/>
              <a:gd name="T12" fmla="*/ 620 w 641"/>
              <a:gd name="T13" fmla="*/ 984 h 1117"/>
              <a:gd name="T14" fmla="*/ 600 w 641"/>
              <a:gd name="T15" fmla="*/ 1029 h 1117"/>
              <a:gd name="T16" fmla="*/ 579 w 641"/>
              <a:gd name="T17" fmla="*/ 1069 h 1117"/>
              <a:gd name="T18" fmla="*/ 600 w 641"/>
              <a:gd name="T19" fmla="*/ 1085 h 1117"/>
              <a:gd name="T20" fmla="*/ 579 w 641"/>
              <a:gd name="T21" fmla="*/ 1117 h 1117"/>
              <a:gd name="T22" fmla="*/ 390 w 641"/>
              <a:gd name="T23" fmla="*/ 1101 h 1117"/>
              <a:gd name="T24" fmla="*/ 378 w 641"/>
              <a:gd name="T25" fmla="*/ 1053 h 1117"/>
              <a:gd name="T26" fmla="*/ 351 w 641"/>
              <a:gd name="T27" fmla="*/ 997 h 1117"/>
              <a:gd name="T28" fmla="*/ 327 w 641"/>
              <a:gd name="T29" fmla="*/ 961 h 1117"/>
              <a:gd name="T30" fmla="*/ 298 w 641"/>
              <a:gd name="T31" fmla="*/ 956 h 1117"/>
              <a:gd name="T32" fmla="*/ 298 w 641"/>
              <a:gd name="T33" fmla="*/ 944 h 1117"/>
              <a:gd name="T34" fmla="*/ 270 w 641"/>
              <a:gd name="T35" fmla="*/ 921 h 1117"/>
              <a:gd name="T36" fmla="*/ 230 w 641"/>
              <a:gd name="T37" fmla="*/ 908 h 1117"/>
              <a:gd name="T38" fmla="*/ 210 w 641"/>
              <a:gd name="T39" fmla="*/ 877 h 1117"/>
              <a:gd name="T40" fmla="*/ 186 w 641"/>
              <a:gd name="T41" fmla="*/ 868 h 1117"/>
              <a:gd name="T42" fmla="*/ 145 w 641"/>
              <a:gd name="T43" fmla="*/ 832 h 1117"/>
              <a:gd name="T44" fmla="*/ 161 w 641"/>
              <a:gd name="T45" fmla="*/ 783 h 1117"/>
              <a:gd name="T46" fmla="*/ 97 w 641"/>
              <a:gd name="T47" fmla="*/ 603 h 1117"/>
              <a:gd name="T48" fmla="*/ 110 w 641"/>
              <a:gd name="T49" fmla="*/ 603 h 1117"/>
              <a:gd name="T50" fmla="*/ 110 w 641"/>
              <a:gd name="T51" fmla="*/ 579 h 1117"/>
              <a:gd name="T52" fmla="*/ 90 w 641"/>
              <a:gd name="T53" fmla="*/ 571 h 1117"/>
              <a:gd name="T54" fmla="*/ 65 w 641"/>
              <a:gd name="T55" fmla="*/ 483 h 1117"/>
              <a:gd name="T56" fmla="*/ 78 w 641"/>
              <a:gd name="T57" fmla="*/ 474 h 1117"/>
              <a:gd name="T58" fmla="*/ 97 w 641"/>
              <a:gd name="T59" fmla="*/ 494 h 1117"/>
              <a:gd name="T60" fmla="*/ 85 w 641"/>
              <a:gd name="T61" fmla="*/ 462 h 1117"/>
              <a:gd name="T62" fmla="*/ 129 w 641"/>
              <a:gd name="T63" fmla="*/ 450 h 1117"/>
              <a:gd name="T64" fmla="*/ 117 w 641"/>
              <a:gd name="T65" fmla="*/ 430 h 1117"/>
              <a:gd name="T66" fmla="*/ 90 w 641"/>
              <a:gd name="T67" fmla="*/ 438 h 1117"/>
              <a:gd name="T68" fmla="*/ 69 w 641"/>
              <a:gd name="T69" fmla="*/ 455 h 1117"/>
              <a:gd name="T70" fmla="*/ 37 w 641"/>
              <a:gd name="T71" fmla="*/ 402 h 1117"/>
              <a:gd name="T72" fmla="*/ 21 w 641"/>
              <a:gd name="T73" fmla="*/ 361 h 1117"/>
              <a:gd name="T74" fmla="*/ 16 w 641"/>
              <a:gd name="T75" fmla="*/ 321 h 1117"/>
              <a:gd name="T76" fmla="*/ 16 w 641"/>
              <a:gd name="T77" fmla="*/ 241 h 1117"/>
              <a:gd name="T78" fmla="*/ 9 w 641"/>
              <a:gd name="T79" fmla="*/ 220 h 1117"/>
              <a:gd name="T80" fmla="*/ 0 w 641"/>
              <a:gd name="T81" fmla="*/ 181 h 1117"/>
              <a:gd name="T82" fmla="*/ 9 w 641"/>
              <a:gd name="T83" fmla="*/ 148 h 1117"/>
              <a:gd name="T84" fmla="*/ 16 w 641"/>
              <a:gd name="T85" fmla="*/ 121 h 1117"/>
              <a:gd name="T86" fmla="*/ 29 w 641"/>
              <a:gd name="T87" fmla="*/ 100 h 1117"/>
              <a:gd name="T88" fmla="*/ 29 w 641"/>
              <a:gd name="T89" fmla="*/ 68 h 1117"/>
              <a:gd name="T90" fmla="*/ 50 w 641"/>
              <a:gd name="T91" fmla="*/ 52 h 1117"/>
              <a:gd name="T92" fmla="*/ 62 w 641"/>
              <a:gd name="T93" fmla="*/ 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1" h="1117">
                <a:moveTo>
                  <a:pt x="62" y="0"/>
                </a:moveTo>
                <a:lnTo>
                  <a:pt x="346" y="81"/>
                </a:lnTo>
                <a:lnTo>
                  <a:pt x="286" y="382"/>
                </a:lnTo>
                <a:lnTo>
                  <a:pt x="623" y="877"/>
                </a:lnTo>
                <a:lnTo>
                  <a:pt x="620" y="924"/>
                </a:lnTo>
                <a:lnTo>
                  <a:pt x="641" y="961"/>
                </a:lnTo>
                <a:lnTo>
                  <a:pt x="620" y="984"/>
                </a:lnTo>
                <a:lnTo>
                  <a:pt x="600" y="1029"/>
                </a:lnTo>
                <a:lnTo>
                  <a:pt x="579" y="1069"/>
                </a:lnTo>
                <a:lnTo>
                  <a:pt x="600" y="1085"/>
                </a:lnTo>
                <a:lnTo>
                  <a:pt x="579" y="1117"/>
                </a:lnTo>
                <a:lnTo>
                  <a:pt x="390" y="1101"/>
                </a:lnTo>
                <a:lnTo>
                  <a:pt x="378" y="1053"/>
                </a:lnTo>
                <a:lnTo>
                  <a:pt x="351" y="997"/>
                </a:lnTo>
                <a:lnTo>
                  <a:pt x="327" y="961"/>
                </a:lnTo>
                <a:lnTo>
                  <a:pt x="298" y="956"/>
                </a:lnTo>
                <a:lnTo>
                  <a:pt x="298" y="944"/>
                </a:lnTo>
                <a:lnTo>
                  <a:pt x="270" y="921"/>
                </a:lnTo>
                <a:lnTo>
                  <a:pt x="230" y="908"/>
                </a:lnTo>
                <a:lnTo>
                  <a:pt x="210" y="877"/>
                </a:lnTo>
                <a:lnTo>
                  <a:pt x="186" y="868"/>
                </a:lnTo>
                <a:lnTo>
                  <a:pt x="145" y="832"/>
                </a:lnTo>
                <a:lnTo>
                  <a:pt x="161" y="783"/>
                </a:lnTo>
                <a:lnTo>
                  <a:pt x="97" y="603"/>
                </a:lnTo>
                <a:lnTo>
                  <a:pt x="110" y="603"/>
                </a:lnTo>
                <a:lnTo>
                  <a:pt x="110" y="579"/>
                </a:lnTo>
                <a:lnTo>
                  <a:pt x="90" y="571"/>
                </a:lnTo>
                <a:lnTo>
                  <a:pt x="65" y="483"/>
                </a:lnTo>
                <a:lnTo>
                  <a:pt x="78" y="474"/>
                </a:lnTo>
                <a:lnTo>
                  <a:pt x="97" y="494"/>
                </a:lnTo>
                <a:lnTo>
                  <a:pt x="85" y="462"/>
                </a:lnTo>
                <a:lnTo>
                  <a:pt x="129" y="450"/>
                </a:lnTo>
                <a:lnTo>
                  <a:pt x="117" y="430"/>
                </a:lnTo>
                <a:lnTo>
                  <a:pt x="90" y="438"/>
                </a:lnTo>
                <a:lnTo>
                  <a:pt x="69" y="455"/>
                </a:lnTo>
                <a:lnTo>
                  <a:pt x="37" y="402"/>
                </a:lnTo>
                <a:lnTo>
                  <a:pt x="21" y="361"/>
                </a:lnTo>
                <a:lnTo>
                  <a:pt x="16" y="321"/>
                </a:lnTo>
                <a:lnTo>
                  <a:pt x="16" y="241"/>
                </a:lnTo>
                <a:lnTo>
                  <a:pt x="9" y="220"/>
                </a:lnTo>
                <a:lnTo>
                  <a:pt x="0" y="181"/>
                </a:lnTo>
                <a:lnTo>
                  <a:pt x="9" y="148"/>
                </a:lnTo>
                <a:lnTo>
                  <a:pt x="16" y="121"/>
                </a:lnTo>
                <a:lnTo>
                  <a:pt x="29" y="100"/>
                </a:lnTo>
                <a:lnTo>
                  <a:pt x="29" y="68"/>
                </a:lnTo>
                <a:lnTo>
                  <a:pt x="50" y="52"/>
                </a:lnTo>
                <a:lnTo>
                  <a:pt x="62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1" name="Freeform 39">
            <a:extLst>
              <a:ext uri="{FF2B5EF4-FFF2-40B4-BE49-F238E27FC236}">
                <a16:creationId xmlns:a16="http://schemas.microsoft.com/office/drawing/2014/main" id="{5BBD008B-8AA1-5240-8E8D-31DF797670C7}"/>
              </a:ext>
            </a:extLst>
          </p:cNvPr>
          <p:cNvSpPr>
            <a:spLocks/>
          </p:cNvSpPr>
          <p:nvPr/>
        </p:nvSpPr>
        <p:spPr bwMode="auto">
          <a:xfrm>
            <a:off x="5188413" y="3017970"/>
            <a:ext cx="852897" cy="656724"/>
          </a:xfrm>
          <a:custGeom>
            <a:avLst/>
            <a:gdLst>
              <a:gd name="T0" fmla="*/ 7 w 450"/>
              <a:gd name="T1" fmla="*/ 21 h 326"/>
              <a:gd name="T2" fmla="*/ 369 w 450"/>
              <a:gd name="T3" fmla="*/ 0 h 326"/>
              <a:gd name="T4" fmla="*/ 381 w 450"/>
              <a:gd name="T5" fmla="*/ 5 h 326"/>
              <a:gd name="T6" fmla="*/ 378 w 450"/>
              <a:gd name="T7" fmla="*/ 49 h 326"/>
              <a:gd name="T8" fmla="*/ 390 w 450"/>
              <a:gd name="T9" fmla="*/ 81 h 326"/>
              <a:gd name="T10" fmla="*/ 429 w 450"/>
              <a:gd name="T11" fmla="*/ 93 h 326"/>
              <a:gd name="T12" fmla="*/ 450 w 450"/>
              <a:gd name="T13" fmla="*/ 121 h 326"/>
              <a:gd name="T14" fmla="*/ 450 w 450"/>
              <a:gd name="T15" fmla="*/ 160 h 326"/>
              <a:gd name="T16" fmla="*/ 434 w 450"/>
              <a:gd name="T17" fmla="*/ 181 h 326"/>
              <a:gd name="T18" fmla="*/ 401 w 450"/>
              <a:gd name="T19" fmla="*/ 189 h 326"/>
              <a:gd name="T20" fmla="*/ 410 w 450"/>
              <a:gd name="T21" fmla="*/ 229 h 326"/>
              <a:gd name="T22" fmla="*/ 394 w 450"/>
              <a:gd name="T23" fmla="*/ 261 h 326"/>
              <a:gd name="T24" fmla="*/ 390 w 450"/>
              <a:gd name="T25" fmla="*/ 326 h 326"/>
              <a:gd name="T26" fmla="*/ 362 w 450"/>
              <a:gd name="T27" fmla="*/ 294 h 326"/>
              <a:gd name="T28" fmla="*/ 67 w 450"/>
              <a:gd name="T29" fmla="*/ 322 h 326"/>
              <a:gd name="T30" fmla="*/ 7 w 450"/>
              <a:gd name="T31" fmla="*/ 141 h 326"/>
              <a:gd name="T32" fmla="*/ 7 w 450"/>
              <a:gd name="T33" fmla="*/ 61 h 326"/>
              <a:gd name="T34" fmla="*/ 0 w 450"/>
              <a:gd name="T35" fmla="*/ 40 h 326"/>
              <a:gd name="T36" fmla="*/ 7 w 450"/>
              <a:gd name="T37" fmla="*/ 2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0" h="326">
                <a:moveTo>
                  <a:pt x="7" y="21"/>
                </a:moveTo>
                <a:lnTo>
                  <a:pt x="369" y="0"/>
                </a:lnTo>
                <a:lnTo>
                  <a:pt x="381" y="5"/>
                </a:lnTo>
                <a:lnTo>
                  <a:pt x="378" y="49"/>
                </a:lnTo>
                <a:lnTo>
                  <a:pt x="390" y="81"/>
                </a:lnTo>
                <a:lnTo>
                  <a:pt x="429" y="93"/>
                </a:lnTo>
                <a:lnTo>
                  <a:pt x="450" y="121"/>
                </a:lnTo>
                <a:lnTo>
                  <a:pt x="450" y="160"/>
                </a:lnTo>
                <a:lnTo>
                  <a:pt x="434" y="181"/>
                </a:lnTo>
                <a:lnTo>
                  <a:pt x="401" y="189"/>
                </a:lnTo>
                <a:lnTo>
                  <a:pt x="410" y="229"/>
                </a:lnTo>
                <a:lnTo>
                  <a:pt x="394" y="261"/>
                </a:lnTo>
                <a:lnTo>
                  <a:pt x="390" y="326"/>
                </a:lnTo>
                <a:lnTo>
                  <a:pt x="362" y="294"/>
                </a:lnTo>
                <a:lnTo>
                  <a:pt x="67" y="322"/>
                </a:lnTo>
                <a:lnTo>
                  <a:pt x="7" y="141"/>
                </a:lnTo>
                <a:lnTo>
                  <a:pt x="7" y="61"/>
                </a:lnTo>
                <a:lnTo>
                  <a:pt x="0" y="40"/>
                </a:lnTo>
                <a:lnTo>
                  <a:pt x="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2" name="Freeform 40">
            <a:extLst>
              <a:ext uri="{FF2B5EF4-FFF2-40B4-BE49-F238E27FC236}">
                <a16:creationId xmlns:a16="http://schemas.microsoft.com/office/drawing/2014/main" id="{8473EABD-AA89-994E-8293-3B426D262E5F}"/>
              </a:ext>
            </a:extLst>
          </p:cNvPr>
          <p:cNvSpPr>
            <a:spLocks/>
          </p:cNvSpPr>
          <p:nvPr/>
        </p:nvSpPr>
        <p:spPr bwMode="auto">
          <a:xfrm>
            <a:off x="5643292" y="2331030"/>
            <a:ext cx="763817" cy="874288"/>
          </a:xfrm>
          <a:custGeom>
            <a:avLst/>
            <a:gdLst>
              <a:gd name="T0" fmla="*/ 161 w 403"/>
              <a:gd name="T1" fmla="*/ 32 h 434"/>
              <a:gd name="T2" fmla="*/ 129 w 403"/>
              <a:gd name="T3" fmla="*/ 32 h 434"/>
              <a:gd name="T4" fmla="*/ 129 w 403"/>
              <a:gd name="T5" fmla="*/ 0 h 434"/>
              <a:gd name="T6" fmla="*/ 57 w 403"/>
              <a:gd name="T7" fmla="*/ 20 h 434"/>
              <a:gd name="T8" fmla="*/ 37 w 403"/>
              <a:gd name="T9" fmla="*/ 48 h 434"/>
              <a:gd name="T10" fmla="*/ 29 w 403"/>
              <a:gd name="T11" fmla="*/ 88 h 434"/>
              <a:gd name="T12" fmla="*/ 0 w 403"/>
              <a:gd name="T13" fmla="*/ 100 h 434"/>
              <a:gd name="T14" fmla="*/ 29 w 403"/>
              <a:gd name="T15" fmla="*/ 113 h 434"/>
              <a:gd name="T16" fmla="*/ 0 w 403"/>
              <a:gd name="T17" fmla="*/ 113 h 434"/>
              <a:gd name="T18" fmla="*/ 16 w 403"/>
              <a:gd name="T19" fmla="*/ 120 h 434"/>
              <a:gd name="T20" fmla="*/ 9 w 403"/>
              <a:gd name="T21" fmla="*/ 148 h 434"/>
              <a:gd name="T22" fmla="*/ 21 w 403"/>
              <a:gd name="T23" fmla="*/ 212 h 434"/>
              <a:gd name="T24" fmla="*/ 0 w 403"/>
              <a:gd name="T25" fmla="*/ 240 h 434"/>
              <a:gd name="T26" fmla="*/ 57 w 403"/>
              <a:gd name="T27" fmla="*/ 253 h 434"/>
              <a:gd name="T28" fmla="*/ 89 w 403"/>
              <a:gd name="T29" fmla="*/ 284 h 434"/>
              <a:gd name="T30" fmla="*/ 122 w 403"/>
              <a:gd name="T31" fmla="*/ 302 h 434"/>
              <a:gd name="T32" fmla="*/ 129 w 403"/>
              <a:gd name="T33" fmla="*/ 341 h 434"/>
              <a:gd name="T34" fmla="*/ 141 w 403"/>
              <a:gd name="T35" fmla="*/ 346 h 434"/>
              <a:gd name="T36" fmla="*/ 138 w 403"/>
              <a:gd name="T37" fmla="*/ 390 h 434"/>
              <a:gd name="T38" fmla="*/ 150 w 403"/>
              <a:gd name="T39" fmla="*/ 422 h 434"/>
              <a:gd name="T40" fmla="*/ 189 w 403"/>
              <a:gd name="T41" fmla="*/ 434 h 434"/>
              <a:gd name="T42" fmla="*/ 390 w 403"/>
              <a:gd name="T43" fmla="*/ 402 h 434"/>
              <a:gd name="T44" fmla="*/ 374 w 403"/>
              <a:gd name="T45" fmla="*/ 341 h 434"/>
              <a:gd name="T46" fmla="*/ 403 w 403"/>
              <a:gd name="T47" fmla="*/ 132 h 434"/>
              <a:gd name="T48" fmla="*/ 355 w 403"/>
              <a:gd name="T49" fmla="*/ 212 h 434"/>
              <a:gd name="T50" fmla="*/ 351 w 403"/>
              <a:gd name="T51" fmla="*/ 192 h 434"/>
              <a:gd name="T52" fmla="*/ 362 w 403"/>
              <a:gd name="T53" fmla="*/ 148 h 434"/>
              <a:gd name="T54" fmla="*/ 355 w 403"/>
              <a:gd name="T55" fmla="*/ 92 h 434"/>
              <a:gd name="T56" fmla="*/ 334 w 403"/>
              <a:gd name="T57" fmla="*/ 92 h 434"/>
              <a:gd name="T58" fmla="*/ 330 w 403"/>
              <a:gd name="T59" fmla="*/ 80 h 434"/>
              <a:gd name="T60" fmla="*/ 282 w 403"/>
              <a:gd name="T61" fmla="*/ 80 h 434"/>
              <a:gd name="T62" fmla="*/ 251 w 403"/>
              <a:gd name="T63" fmla="*/ 51 h 434"/>
              <a:gd name="T64" fmla="*/ 189 w 403"/>
              <a:gd name="T65" fmla="*/ 51 h 434"/>
              <a:gd name="T66" fmla="*/ 161 w 403"/>
              <a:gd name="T67" fmla="*/ 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3" h="434">
                <a:moveTo>
                  <a:pt x="161" y="32"/>
                </a:moveTo>
                <a:lnTo>
                  <a:pt x="129" y="32"/>
                </a:lnTo>
                <a:lnTo>
                  <a:pt x="129" y="0"/>
                </a:lnTo>
                <a:lnTo>
                  <a:pt x="57" y="20"/>
                </a:lnTo>
                <a:lnTo>
                  <a:pt x="37" y="48"/>
                </a:lnTo>
                <a:lnTo>
                  <a:pt x="29" y="88"/>
                </a:lnTo>
                <a:lnTo>
                  <a:pt x="0" y="100"/>
                </a:lnTo>
                <a:lnTo>
                  <a:pt x="29" y="113"/>
                </a:lnTo>
                <a:lnTo>
                  <a:pt x="0" y="113"/>
                </a:lnTo>
                <a:lnTo>
                  <a:pt x="16" y="120"/>
                </a:lnTo>
                <a:lnTo>
                  <a:pt x="9" y="148"/>
                </a:lnTo>
                <a:lnTo>
                  <a:pt x="21" y="212"/>
                </a:lnTo>
                <a:lnTo>
                  <a:pt x="0" y="240"/>
                </a:lnTo>
                <a:lnTo>
                  <a:pt x="57" y="253"/>
                </a:lnTo>
                <a:lnTo>
                  <a:pt x="89" y="284"/>
                </a:lnTo>
                <a:lnTo>
                  <a:pt x="122" y="302"/>
                </a:lnTo>
                <a:lnTo>
                  <a:pt x="129" y="341"/>
                </a:lnTo>
                <a:lnTo>
                  <a:pt x="141" y="346"/>
                </a:lnTo>
                <a:lnTo>
                  <a:pt x="138" y="390"/>
                </a:lnTo>
                <a:lnTo>
                  <a:pt x="150" y="422"/>
                </a:lnTo>
                <a:lnTo>
                  <a:pt x="189" y="434"/>
                </a:lnTo>
                <a:lnTo>
                  <a:pt x="390" y="402"/>
                </a:lnTo>
                <a:lnTo>
                  <a:pt x="374" y="341"/>
                </a:lnTo>
                <a:lnTo>
                  <a:pt x="403" y="132"/>
                </a:lnTo>
                <a:lnTo>
                  <a:pt x="355" y="212"/>
                </a:lnTo>
                <a:lnTo>
                  <a:pt x="351" y="192"/>
                </a:lnTo>
                <a:lnTo>
                  <a:pt x="362" y="148"/>
                </a:lnTo>
                <a:lnTo>
                  <a:pt x="355" y="92"/>
                </a:lnTo>
                <a:lnTo>
                  <a:pt x="334" y="92"/>
                </a:lnTo>
                <a:lnTo>
                  <a:pt x="330" y="80"/>
                </a:lnTo>
                <a:lnTo>
                  <a:pt x="282" y="80"/>
                </a:lnTo>
                <a:lnTo>
                  <a:pt x="251" y="51"/>
                </a:lnTo>
                <a:lnTo>
                  <a:pt x="189" y="51"/>
                </a:lnTo>
                <a:lnTo>
                  <a:pt x="161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3" name="Freeform 41">
            <a:extLst>
              <a:ext uri="{FF2B5EF4-FFF2-40B4-BE49-F238E27FC236}">
                <a16:creationId xmlns:a16="http://schemas.microsoft.com/office/drawing/2014/main" id="{19783158-745B-2A4B-8B71-0E7B719FAD88}"/>
              </a:ext>
            </a:extLst>
          </p:cNvPr>
          <p:cNvSpPr>
            <a:spLocks/>
          </p:cNvSpPr>
          <p:nvPr/>
        </p:nvSpPr>
        <p:spPr bwMode="auto">
          <a:xfrm>
            <a:off x="5042472" y="1779060"/>
            <a:ext cx="998838" cy="1281215"/>
          </a:xfrm>
          <a:custGeom>
            <a:avLst/>
            <a:gdLst>
              <a:gd name="T0" fmla="*/ 527 w 527"/>
              <a:gd name="T1" fmla="*/ 141 h 636"/>
              <a:gd name="T2" fmla="*/ 487 w 527"/>
              <a:gd name="T3" fmla="*/ 186 h 636"/>
              <a:gd name="T4" fmla="*/ 434 w 527"/>
              <a:gd name="T5" fmla="*/ 214 h 636"/>
              <a:gd name="T6" fmla="*/ 374 w 527"/>
              <a:gd name="T7" fmla="*/ 294 h 636"/>
              <a:gd name="T8" fmla="*/ 354 w 527"/>
              <a:gd name="T9" fmla="*/ 322 h 636"/>
              <a:gd name="T10" fmla="*/ 346 w 527"/>
              <a:gd name="T11" fmla="*/ 362 h 636"/>
              <a:gd name="T12" fmla="*/ 317 w 527"/>
              <a:gd name="T13" fmla="*/ 374 h 636"/>
              <a:gd name="T14" fmla="*/ 346 w 527"/>
              <a:gd name="T15" fmla="*/ 387 h 636"/>
              <a:gd name="T16" fmla="*/ 317 w 527"/>
              <a:gd name="T17" fmla="*/ 387 h 636"/>
              <a:gd name="T18" fmla="*/ 333 w 527"/>
              <a:gd name="T19" fmla="*/ 394 h 636"/>
              <a:gd name="T20" fmla="*/ 326 w 527"/>
              <a:gd name="T21" fmla="*/ 422 h 636"/>
              <a:gd name="T22" fmla="*/ 338 w 527"/>
              <a:gd name="T23" fmla="*/ 486 h 636"/>
              <a:gd name="T24" fmla="*/ 317 w 527"/>
              <a:gd name="T25" fmla="*/ 514 h 636"/>
              <a:gd name="T26" fmla="*/ 374 w 527"/>
              <a:gd name="T27" fmla="*/ 527 h 636"/>
              <a:gd name="T28" fmla="*/ 406 w 527"/>
              <a:gd name="T29" fmla="*/ 558 h 636"/>
              <a:gd name="T30" fmla="*/ 439 w 527"/>
              <a:gd name="T31" fmla="*/ 576 h 636"/>
              <a:gd name="T32" fmla="*/ 446 w 527"/>
              <a:gd name="T33" fmla="*/ 615 h 636"/>
              <a:gd name="T34" fmla="*/ 84 w 527"/>
              <a:gd name="T35" fmla="*/ 636 h 636"/>
              <a:gd name="T36" fmla="*/ 65 w 527"/>
              <a:gd name="T37" fmla="*/ 463 h 636"/>
              <a:gd name="T38" fmla="*/ 44 w 527"/>
              <a:gd name="T39" fmla="*/ 426 h 636"/>
              <a:gd name="T40" fmla="*/ 61 w 527"/>
              <a:gd name="T41" fmla="*/ 394 h 636"/>
              <a:gd name="T42" fmla="*/ 53 w 527"/>
              <a:gd name="T43" fmla="*/ 262 h 636"/>
              <a:gd name="T44" fmla="*/ 24 w 527"/>
              <a:gd name="T45" fmla="*/ 193 h 636"/>
              <a:gd name="T46" fmla="*/ 0 w 527"/>
              <a:gd name="T47" fmla="*/ 64 h 636"/>
              <a:gd name="T48" fmla="*/ 137 w 527"/>
              <a:gd name="T49" fmla="*/ 52 h 636"/>
              <a:gd name="T50" fmla="*/ 178 w 527"/>
              <a:gd name="T51" fmla="*/ 0 h 636"/>
              <a:gd name="T52" fmla="*/ 206 w 527"/>
              <a:gd name="T53" fmla="*/ 13 h 636"/>
              <a:gd name="T54" fmla="*/ 194 w 527"/>
              <a:gd name="T55" fmla="*/ 41 h 636"/>
              <a:gd name="T56" fmla="*/ 217 w 527"/>
              <a:gd name="T57" fmla="*/ 52 h 636"/>
              <a:gd name="T58" fmla="*/ 206 w 527"/>
              <a:gd name="T59" fmla="*/ 80 h 636"/>
              <a:gd name="T60" fmla="*/ 245 w 527"/>
              <a:gd name="T61" fmla="*/ 101 h 636"/>
              <a:gd name="T62" fmla="*/ 294 w 527"/>
              <a:gd name="T63" fmla="*/ 89 h 636"/>
              <a:gd name="T64" fmla="*/ 426 w 527"/>
              <a:gd name="T65" fmla="*/ 141 h 636"/>
              <a:gd name="T66" fmla="*/ 527 w 527"/>
              <a:gd name="T67" fmla="*/ 141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7" h="636">
                <a:moveTo>
                  <a:pt x="527" y="141"/>
                </a:moveTo>
                <a:lnTo>
                  <a:pt x="487" y="186"/>
                </a:lnTo>
                <a:lnTo>
                  <a:pt x="434" y="214"/>
                </a:lnTo>
                <a:lnTo>
                  <a:pt x="374" y="294"/>
                </a:lnTo>
                <a:lnTo>
                  <a:pt x="354" y="322"/>
                </a:lnTo>
                <a:lnTo>
                  <a:pt x="346" y="362"/>
                </a:lnTo>
                <a:lnTo>
                  <a:pt x="317" y="374"/>
                </a:lnTo>
                <a:lnTo>
                  <a:pt x="346" y="387"/>
                </a:lnTo>
                <a:lnTo>
                  <a:pt x="317" y="387"/>
                </a:lnTo>
                <a:lnTo>
                  <a:pt x="333" y="394"/>
                </a:lnTo>
                <a:lnTo>
                  <a:pt x="326" y="422"/>
                </a:lnTo>
                <a:lnTo>
                  <a:pt x="338" y="486"/>
                </a:lnTo>
                <a:lnTo>
                  <a:pt x="317" y="514"/>
                </a:lnTo>
                <a:lnTo>
                  <a:pt x="374" y="527"/>
                </a:lnTo>
                <a:lnTo>
                  <a:pt x="406" y="558"/>
                </a:lnTo>
                <a:lnTo>
                  <a:pt x="439" y="576"/>
                </a:lnTo>
                <a:lnTo>
                  <a:pt x="446" y="615"/>
                </a:lnTo>
                <a:lnTo>
                  <a:pt x="84" y="636"/>
                </a:lnTo>
                <a:lnTo>
                  <a:pt x="65" y="463"/>
                </a:lnTo>
                <a:lnTo>
                  <a:pt x="44" y="426"/>
                </a:lnTo>
                <a:lnTo>
                  <a:pt x="61" y="394"/>
                </a:lnTo>
                <a:lnTo>
                  <a:pt x="53" y="262"/>
                </a:lnTo>
                <a:lnTo>
                  <a:pt x="24" y="193"/>
                </a:lnTo>
                <a:lnTo>
                  <a:pt x="0" y="64"/>
                </a:lnTo>
                <a:lnTo>
                  <a:pt x="137" y="52"/>
                </a:lnTo>
                <a:lnTo>
                  <a:pt x="178" y="0"/>
                </a:lnTo>
                <a:lnTo>
                  <a:pt x="206" y="13"/>
                </a:lnTo>
                <a:lnTo>
                  <a:pt x="194" y="41"/>
                </a:lnTo>
                <a:lnTo>
                  <a:pt x="217" y="52"/>
                </a:lnTo>
                <a:lnTo>
                  <a:pt x="206" y="80"/>
                </a:lnTo>
                <a:lnTo>
                  <a:pt x="245" y="101"/>
                </a:lnTo>
                <a:lnTo>
                  <a:pt x="294" y="89"/>
                </a:lnTo>
                <a:lnTo>
                  <a:pt x="426" y="141"/>
                </a:lnTo>
                <a:lnTo>
                  <a:pt x="527" y="14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4" name="Freeform 42">
            <a:extLst>
              <a:ext uri="{FF2B5EF4-FFF2-40B4-BE49-F238E27FC236}">
                <a16:creationId xmlns:a16="http://schemas.microsoft.com/office/drawing/2014/main" id="{A254251A-D842-D244-A31D-1F81499F2B74}"/>
              </a:ext>
            </a:extLst>
          </p:cNvPr>
          <p:cNvSpPr>
            <a:spLocks/>
          </p:cNvSpPr>
          <p:nvPr/>
        </p:nvSpPr>
        <p:spPr bwMode="auto">
          <a:xfrm>
            <a:off x="4199051" y="2572769"/>
            <a:ext cx="1002628" cy="729245"/>
          </a:xfrm>
          <a:custGeom>
            <a:avLst/>
            <a:gdLst>
              <a:gd name="T0" fmla="*/ 11 w 529"/>
              <a:gd name="T1" fmla="*/ 12 h 362"/>
              <a:gd name="T2" fmla="*/ 349 w 529"/>
              <a:gd name="T3" fmla="*/ 12 h 362"/>
              <a:gd name="T4" fmla="*/ 506 w 529"/>
              <a:gd name="T5" fmla="*/ 0 h 362"/>
              <a:gd name="T6" fmla="*/ 489 w 529"/>
              <a:gd name="T7" fmla="*/ 32 h 362"/>
              <a:gd name="T8" fmla="*/ 510 w 529"/>
              <a:gd name="T9" fmla="*/ 69 h 362"/>
              <a:gd name="T10" fmla="*/ 529 w 529"/>
              <a:gd name="T11" fmla="*/ 242 h 362"/>
              <a:gd name="T12" fmla="*/ 522 w 529"/>
              <a:gd name="T13" fmla="*/ 261 h 362"/>
              <a:gd name="T14" fmla="*/ 529 w 529"/>
              <a:gd name="T15" fmla="*/ 282 h 362"/>
              <a:gd name="T16" fmla="*/ 529 w 529"/>
              <a:gd name="T17" fmla="*/ 362 h 362"/>
              <a:gd name="T18" fmla="*/ 510 w 529"/>
              <a:gd name="T19" fmla="*/ 334 h 362"/>
              <a:gd name="T20" fmla="*/ 489 w 529"/>
              <a:gd name="T21" fmla="*/ 321 h 362"/>
              <a:gd name="T22" fmla="*/ 453 w 529"/>
              <a:gd name="T23" fmla="*/ 326 h 362"/>
              <a:gd name="T24" fmla="*/ 421 w 529"/>
              <a:gd name="T25" fmla="*/ 321 h 362"/>
              <a:gd name="T26" fmla="*/ 381 w 529"/>
              <a:gd name="T27" fmla="*/ 305 h 362"/>
              <a:gd name="T28" fmla="*/ 139 w 529"/>
              <a:gd name="T29" fmla="*/ 305 h 362"/>
              <a:gd name="T30" fmla="*/ 0 w 529"/>
              <a:gd name="T31" fmla="*/ 302 h 362"/>
              <a:gd name="T32" fmla="*/ 7 w 529"/>
              <a:gd name="T33" fmla="*/ 101 h 362"/>
              <a:gd name="T34" fmla="*/ 11 w 529"/>
              <a:gd name="T35" fmla="*/ 1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" h="362">
                <a:moveTo>
                  <a:pt x="11" y="12"/>
                </a:moveTo>
                <a:lnTo>
                  <a:pt x="349" y="12"/>
                </a:lnTo>
                <a:lnTo>
                  <a:pt x="506" y="0"/>
                </a:lnTo>
                <a:lnTo>
                  <a:pt x="489" y="32"/>
                </a:lnTo>
                <a:lnTo>
                  <a:pt x="510" y="69"/>
                </a:lnTo>
                <a:lnTo>
                  <a:pt x="529" y="242"/>
                </a:lnTo>
                <a:lnTo>
                  <a:pt x="522" y="261"/>
                </a:lnTo>
                <a:lnTo>
                  <a:pt x="529" y="282"/>
                </a:lnTo>
                <a:lnTo>
                  <a:pt x="529" y="362"/>
                </a:lnTo>
                <a:lnTo>
                  <a:pt x="510" y="334"/>
                </a:lnTo>
                <a:lnTo>
                  <a:pt x="489" y="321"/>
                </a:lnTo>
                <a:lnTo>
                  <a:pt x="453" y="326"/>
                </a:lnTo>
                <a:lnTo>
                  <a:pt x="421" y="321"/>
                </a:lnTo>
                <a:lnTo>
                  <a:pt x="381" y="305"/>
                </a:lnTo>
                <a:lnTo>
                  <a:pt x="139" y="305"/>
                </a:lnTo>
                <a:lnTo>
                  <a:pt x="0" y="302"/>
                </a:lnTo>
                <a:lnTo>
                  <a:pt x="7" y="101"/>
                </a:lnTo>
                <a:lnTo>
                  <a:pt x="11" y="1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5" name="Freeform 43">
            <a:extLst>
              <a:ext uri="{FF2B5EF4-FFF2-40B4-BE49-F238E27FC236}">
                <a16:creationId xmlns:a16="http://schemas.microsoft.com/office/drawing/2014/main" id="{BBD315A7-F075-8A40-AD82-AC446214332C}"/>
              </a:ext>
            </a:extLst>
          </p:cNvPr>
          <p:cNvSpPr>
            <a:spLocks/>
          </p:cNvSpPr>
          <p:nvPr/>
        </p:nvSpPr>
        <p:spPr bwMode="auto">
          <a:xfrm>
            <a:off x="5315400" y="3610230"/>
            <a:ext cx="1031058" cy="896448"/>
          </a:xfrm>
          <a:custGeom>
            <a:avLst/>
            <a:gdLst>
              <a:gd name="T0" fmla="*/ 122 w 544"/>
              <a:gd name="T1" fmla="*/ 429 h 445"/>
              <a:gd name="T2" fmla="*/ 270 w 544"/>
              <a:gd name="T3" fmla="*/ 422 h 445"/>
              <a:gd name="T4" fmla="*/ 475 w 544"/>
              <a:gd name="T5" fmla="*/ 401 h 445"/>
              <a:gd name="T6" fmla="*/ 463 w 544"/>
              <a:gd name="T7" fmla="*/ 445 h 445"/>
              <a:gd name="T8" fmla="*/ 503 w 544"/>
              <a:gd name="T9" fmla="*/ 445 h 445"/>
              <a:gd name="T10" fmla="*/ 507 w 544"/>
              <a:gd name="T11" fmla="*/ 401 h 445"/>
              <a:gd name="T12" fmla="*/ 535 w 544"/>
              <a:gd name="T13" fmla="*/ 390 h 445"/>
              <a:gd name="T14" fmla="*/ 544 w 544"/>
              <a:gd name="T15" fmla="*/ 373 h 445"/>
              <a:gd name="T16" fmla="*/ 524 w 544"/>
              <a:gd name="T17" fmla="*/ 362 h 445"/>
              <a:gd name="T18" fmla="*/ 515 w 544"/>
              <a:gd name="T19" fmla="*/ 350 h 445"/>
              <a:gd name="T20" fmla="*/ 496 w 544"/>
              <a:gd name="T21" fmla="*/ 337 h 445"/>
              <a:gd name="T22" fmla="*/ 475 w 544"/>
              <a:gd name="T23" fmla="*/ 297 h 445"/>
              <a:gd name="T24" fmla="*/ 427 w 544"/>
              <a:gd name="T25" fmla="*/ 249 h 445"/>
              <a:gd name="T26" fmla="*/ 435 w 544"/>
              <a:gd name="T27" fmla="*/ 173 h 445"/>
              <a:gd name="T28" fmla="*/ 387 w 544"/>
              <a:gd name="T29" fmla="*/ 149 h 445"/>
              <a:gd name="T30" fmla="*/ 355 w 544"/>
              <a:gd name="T31" fmla="*/ 101 h 445"/>
              <a:gd name="T32" fmla="*/ 323 w 544"/>
              <a:gd name="T33" fmla="*/ 32 h 445"/>
              <a:gd name="T34" fmla="*/ 295 w 544"/>
              <a:gd name="T35" fmla="*/ 0 h 445"/>
              <a:gd name="T36" fmla="*/ 0 w 544"/>
              <a:gd name="T37" fmla="*/ 28 h 445"/>
              <a:gd name="T38" fmla="*/ 34 w 544"/>
              <a:gd name="T39" fmla="*/ 88 h 445"/>
              <a:gd name="T40" fmla="*/ 41 w 544"/>
              <a:gd name="T41" fmla="*/ 104 h 445"/>
              <a:gd name="T42" fmla="*/ 62 w 544"/>
              <a:gd name="T43" fmla="*/ 104 h 445"/>
              <a:gd name="T44" fmla="*/ 69 w 544"/>
              <a:gd name="T45" fmla="*/ 133 h 445"/>
              <a:gd name="T46" fmla="*/ 94 w 544"/>
              <a:gd name="T47" fmla="*/ 168 h 445"/>
              <a:gd name="T48" fmla="*/ 113 w 544"/>
              <a:gd name="T49" fmla="*/ 382 h 445"/>
              <a:gd name="T50" fmla="*/ 122 w 544"/>
              <a:gd name="T51" fmla="*/ 42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4" h="445">
                <a:moveTo>
                  <a:pt x="122" y="429"/>
                </a:moveTo>
                <a:lnTo>
                  <a:pt x="270" y="422"/>
                </a:lnTo>
                <a:lnTo>
                  <a:pt x="475" y="401"/>
                </a:lnTo>
                <a:lnTo>
                  <a:pt x="463" y="445"/>
                </a:lnTo>
                <a:lnTo>
                  <a:pt x="503" y="445"/>
                </a:lnTo>
                <a:lnTo>
                  <a:pt x="507" y="401"/>
                </a:lnTo>
                <a:lnTo>
                  <a:pt x="535" y="390"/>
                </a:lnTo>
                <a:lnTo>
                  <a:pt x="544" y="373"/>
                </a:lnTo>
                <a:lnTo>
                  <a:pt x="524" y="362"/>
                </a:lnTo>
                <a:lnTo>
                  <a:pt x="515" y="350"/>
                </a:lnTo>
                <a:lnTo>
                  <a:pt x="496" y="337"/>
                </a:lnTo>
                <a:lnTo>
                  <a:pt x="475" y="297"/>
                </a:lnTo>
                <a:lnTo>
                  <a:pt x="427" y="249"/>
                </a:lnTo>
                <a:lnTo>
                  <a:pt x="435" y="173"/>
                </a:lnTo>
                <a:lnTo>
                  <a:pt x="387" y="149"/>
                </a:lnTo>
                <a:lnTo>
                  <a:pt x="355" y="101"/>
                </a:lnTo>
                <a:lnTo>
                  <a:pt x="323" y="32"/>
                </a:lnTo>
                <a:lnTo>
                  <a:pt x="295" y="0"/>
                </a:lnTo>
                <a:lnTo>
                  <a:pt x="0" y="28"/>
                </a:lnTo>
                <a:lnTo>
                  <a:pt x="34" y="88"/>
                </a:lnTo>
                <a:lnTo>
                  <a:pt x="41" y="104"/>
                </a:lnTo>
                <a:lnTo>
                  <a:pt x="62" y="104"/>
                </a:lnTo>
                <a:lnTo>
                  <a:pt x="69" y="133"/>
                </a:lnTo>
                <a:lnTo>
                  <a:pt x="94" y="168"/>
                </a:lnTo>
                <a:lnTo>
                  <a:pt x="113" y="382"/>
                </a:lnTo>
                <a:lnTo>
                  <a:pt x="122" y="42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6" name="Freeform 44">
            <a:extLst>
              <a:ext uri="{FF2B5EF4-FFF2-40B4-BE49-F238E27FC236}">
                <a16:creationId xmlns:a16="http://schemas.microsoft.com/office/drawing/2014/main" id="{9070931D-7A8F-0543-9485-2D1CEB0F3245}"/>
              </a:ext>
            </a:extLst>
          </p:cNvPr>
          <p:cNvSpPr>
            <a:spLocks/>
          </p:cNvSpPr>
          <p:nvPr/>
        </p:nvSpPr>
        <p:spPr bwMode="auto">
          <a:xfrm>
            <a:off x="5927589" y="3140854"/>
            <a:ext cx="608400" cy="1174448"/>
          </a:xfrm>
          <a:custGeom>
            <a:avLst/>
            <a:gdLst>
              <a:gd name="T0" fmla="*/ 39 w 321"/>
              <a:gd name="T1" fmla="*/ 32 h 583"/>
              <a:gd name="T2" fmla="*/ 240 w 321"/>
              <a:gd name="T3" fmla="*/ 0 h 583"/>
              <a:gd name="T4" fmla="*/ 240 w 321"/>
              <a:gd name="T5" fmla="*/ 20 h 583"/>
              <a:gd name="T6" fmla="*/ 261 w 321"/>
              <a:gd name="T7" fmla="*/ 60 h 583"/>
              <a:gd name="T8" fmla="*/ 265 w 321"/>
              <a:gd name="T9" fmla="*/ 88 h 583"/>
              <a:gd name="T10" fmla="*/ 305 w 321"/>
              <a:gd name="T11" fmla="*/ 321 h 583"/>
              <a:gd name="T12" fmla="*/ 300 w 321"/>
              <a:gd name="T13" fmla="*/ 350 h 583"/>
              <a:gd name="T14" fmla="*/ 321 w 321"/>
              <a:gd name="T15" fmla="*/ 373 h 583"/>
              <a:gd name="T16" fmla="*/ 284 w 321"/>
              <a:gd name="T17" fmla="*/ 482 h 583"/>
              <a:gd name="T18" fmla="*/ 261 w 321"/>
              <a:gd name="T19" fmla="*/ 523 h 583"/>
              <a:gd name="T20" fmla="*/ 273 w 321"/>
              <a:gd name="T21" fmla="*/ 534 h 583"/>
              <a:gd name="T22" fmla="*/ 253 w 321"/>
              <a:gd name="T23" fmla="*/ 546 h 583"/>
              <a:gd name="T24" fmla="*/ 261 w 321"/>
              <a:gd name="T25" fmla="*/ 567 h 583"/>
              <a:gd name="T26" fmla="*/ 205 w 321"/>
              <a:gd name="T27" fmla="*/ 567 h 583"/>
              <a:gd name="T28" fmla="*/ 192 w 321"/>
              <a:gd name="T29" fmla="*/ 583 h 583"/>
              <a:gd name="T30" fmla="*/ 173 w 321"/>
              <a:gd name="T31" fmla="*/ 570 h 583"/>
              <a:gd name="T32" fmla="*/ 152 w 321"/>
              <a:gd name="T33" fmla="*/ 530 h 583"/>
              <a:gd name="T34" fmla="*/ 104 w 321"/>
              <a:gd name="T35" fmla="*/ 482 h 583"/>
              <a:gd name="T36" fmla="*/ 112 w 321"/>
              <a:gd name="T37" fmla="*/ 406 h 583"/>
              <a:gd name="T38" fmla="*/ 64 w 321"/>
              <a:gd name="T39" fmla="*/ 382 h 583"/>
              <a:gd name="T40" fmla="*/ 32 w 321"/>
              <a:gd name="T41" fmla="*/ 334 h 583"/>
              <a:gd name="T42" fmla="*/ 0 w 321"/>
              <a:gd name="T43" fmla="*/ 265 h 583"/>
              <a:gd name="T44" fmla="*/ 4 w 321"/>
              <a:gd name="T45" fmla="*/ 200 h 583"/>
              <a:gd name="T46" fmla="*/ 20 w 321"/>
              <a:gd name="T47" fmla="*/ 168 h 583"/>
              <a:gd name="T48" fmla="*/ 11 w 321"/>
              <a:gd name="T49" fmla="*/ 128 h 583"/>
              <a:gd name="T50" fmla="*/ 44 w 321"/>
              <a:gd name="T51" fmla="*/ 120 h 583"/>
              <a:gd name="T52" fmla="*/ 60 w 321"/>
              <a:gd name="T53" fmla="*/ 99 h 583"/>
              <a:gd name="T54" fmla="*/ 60 w 321"/>
              <a:gd name="T55" fmla="*/ 60 h 583"/>
              <a:gd name="T56" fmla="*/ 39 w 321"/>
              <a:gd name="T57" fmla="*/ 3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583">
                <a:moveTo>
                  <a:pt x="39" y="32"/>
                </a:moveTo>
                <a:lnTo>
                  <a:pt x="240" y="0"/>
                </a:lnTo>
                <a:lnTo>
                  <a:pt x="240" y="20"/>
                </a:lnTo>
                <a:lnTo>
                  <a:pt x="261" y="60"/>
                </a:lnTo>
                <a:lnTo>
                  <a:pt x="265" y="88"/>
                </a:lnTo>
                <a:lnTo>
                  <a:pt x="305" y="321"/>
                </a:lnTo>
                <a:lnTo>
                  <a:pt x="300" y="350"/>
                </a:lnTo>
                <a:lnTo>
                  <a:pt x="321" y="373"/>
                </a:lnTo>
                <a:lnTo>
                  <a:pt x="284" y="482"/>
                </a:lnTo>
                <a:lnTo>
                  <a:pt x="261" y="523"/>
                </a:lnTo>
                <a:lnTo>
                  <a:pt x="273" y="534"/>
                </a:lnTo>
                <a:lnTo>
                  <a:pt x="253" y="546"/>
                </a:lnTo>
                <a:lnTo>
                  <a:pt x="261" y="567"/>
                </a:lnTo>
                <a:lnTo>
                  <a:pt x="205" y="567"/>
                </a:lnTo>
                <a:lnTo>
                  <a:pt x="192" y="583"/>
                </a:lnTo>
                <a:lnTo>
                  <a:pt x="173" y="570"/>
                </a:lnTo>
                <a:lnTo>
                  <a:pt x="152" y="530"/>
                </a:lnTo>
                <a:lnTo>
                  <a:pt x="104" y="482"/>
                </a:lnTo>
                <a:lnTo>
                  <a:pt x="112" y="406"/>
                </a:lnTo>
                <a:lnTo>
                  <a:pt x="64" y="382"/>
                </a:lnTo>
                <a:lnTo>
                  <a:pt x="32" y="334"/>
                </a:lnTo>
                <a:lnTo>
                  <a:pt x="0" y="265"/>
                </a:lnTo>
                <a:lnTo>
                  <a:pt x="4" y="200"/>
                </a:lnTo>
                <a:lnTo>
                  <a:pt x="20" y="168"/>
                </a:lnTo>
                <a:lnTo>
                  <a:pt x="11" y="128"/>
                </a:lnTo>
                <a:lnTo>
                  <a:pt x="44" y="120"/>
                </a:lnTo>
                <a:lnTo>
                  <a:pt x="60" y="99"/>
                </a:lnTo>
                <a:lnTo>
                  <a:pt x="60" y="60"/>
                </a:lnTo>
                <a:lnTo>
                  <a:pt x="39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7" name="Freeform 45">
            <a:extLst>
              <a:ext uri="{FF2B5EF4-FFF2-40B4-BE49-F238E27FC236}">
                <a16:creationId xmlns:a16="http://schemas.microsoft.com/office/drawing/2014/main" id="{0C2FCC1E-A7D8-DF42-8A28-14573799BA2C}"/>
              </a:ext>
            </a:extLst>
          </p:cNvPr>
          <p:cNvSpPr>
            <a:spLocks/>
          </p:cNvSpPr>
          <p:nvPr/>
        </p:nvSpPr>
        <p:spPr bwMode="auto">
          <a:xfrm>
            <a:off x="4181994" y="3181144"/>
            <a:ext cx="1197847" cy="632550"/>
          </a:xfrm>
          <a:custGeom>
            <a:avLst/>
            <a:gdLst>
              <a:gd name="T0" fmla="*/ 9 w 632"/>
              <a:gd name="T1" fmla="*/ 0 h 314"/>
              <a:gd name="T2" fmla="*/ 148 w 632"/>
              <a:gd name="T3" fmla="*/ 3 h 314"/>
              <a:gd name="T4" fmla="*/ 390 w 632"/>
              <a:gd name="T5" fmla="*/ 3 h 314"/>
              <a:gd name="T6" fmla="*/ 430 w 632"/>
              <a:gd name="T7" fmla="*/ 19 h 314"/>
              <a:gd name="T8" fmla="*/ 462 w 632"/>
              <a:gd name="T9" fmla="*/ 24 h 314"/>
              <a:gd name="T10" fmla="*/ 498 w 632"/>
              <a:gd name="T11" fmla="*/ 19 h 314"/>
              <a:gd name="T12" fmla="*/ 519 w 632"/>
              <a:gd name="T13" fmla="*/ 32 h 314"/>
              <a:gd name="T14" fmla="*/ 538 w 632"/>
              <a:gd name="T15" fmla="*/ 60 h 314"/>
              <a:gd name="T16" fmla="*/ 598 w 632"/>
              <a:gd name="T17" fmla="*/ 241 h 314"/>
              <a:gd name="T18" fmla="*/ 632 w 632"/>
              <a:gd name="T19" fmla="*/ 301 h 314"/>
              <a:gd name="T20" fmla="*/ 136 w 632"/>
              <a:gd name="T21" fmla="*/ 314 h 314"/>
              <a:gd name="T22" fmla="*/ 136 w 632"/>
              <a:gd name="T23" fmla="*/ 201 h 314"/>
              <a:gd name="T24" fmla="*/ 0 w 632"/>
              <a:gd name="T25" fmla="*/ 197 h 314"/>
              <a:gd name="T26" fmla="*/ 9 w 632"/>
              <a:gd name="T27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" h="314">
                <a:moveTo>
                  <a:pt x="9" y="0"/>
                </a:moveTo>
                <a:lnTo>
                  <a:pt x="148" y="3"/>
                </a:lnTo>
                <a:lnTo>
                  <a:pt x="390" y="3"/>
                </a:lnTo>
                <a:lnTo>
                  <a:pt x="430" y="19"/>
                </a:lnTo>
                <a:lnTo>
                  <a:pt x="462" y="24"/>
                </a:lnTo>
                <a:lnTo>
                  <a:pt x="498" y="19"/>
                </a:lnTo>
                <a:lnTo>
                  <a:pt x="519" y="32"/>
                </a:lnTo>
                <a:lnTo>
                  <a:pt x="538" y="60"/>
                </a:lnTo>
                <a:lnTo>
                  <a:pt x="598" y="241"/>
                </a:lnTo>
                <a:lnTo>
                  <a:pt x="632" y="301"/>
                </a:lnTo>
                <a:lnTo>
                  <a:pt x="136" y="314"/>
                </a:lnTo>
                <a:lnTo>
                  <a:pt x="136" y="201"/>
                </a:lnTo>
                <a:lnTo>
                  <a:pt x="0" y="197"/>
                </a:lnTo>
                <a:lnTo>
                  <a:pt x="9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8" name="Freeform 56">
            <a:extLst>
              <a:ext uri="{FF2B5EF4-FFF2-40B4-BE49-F238E27FC236}">
                <a16:creationId xmlns:a16="http://schemas.microsoft.com/office/drawing/2014/main" id="{31AB4E08-4F33-1A42-BF29-FF41AC0178CA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9" name="Freeform 57">
            <a:extLst>
              <a:ext uri="{FF2B5EF4-FFF2-40B4-BE49-F238E27FC236}">
                <a16:creationId xmlns:a16="http://schemas.microsoft.com/office/drawing/2014/main" id="{6343C7E2-90B8-344A-BDC5-1376AB8284F2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70" name="Freeform 58">
            <a:extLst>
              <a:ext uri="{FF2B5EF4-FFF2-40B4-BE49-F238E27FC236}">
                <a16:creationId xmlns:a16="http://schemas.microsoft.com/office/drawing/2014/main" id="{DB4911B2-FC26-CA4E-98BA-C2DF6322C2A9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71" name="Freeform 59">
            <a:extLst>
              <a:ext uri="{FF2B5EF4-FFF2-40B4-BE49-F238E27FC236}">
                <a16:creationId xmlns:a16="http://schemas.microsoft.com/office/drawing/2014/main" id="{2D2E7DC9-4B3D-E64F-92A0-EF0E738EFFCA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2" name="Freeform 60">
            <a:extLst>
              <a:ext uri="{FF2B5EF4-FFF2-40B4-BE49-F238E27FC236}">
                <a16:creationId xmlns:a16="http://schemas.microsoft.com/office/drawing/2014/main" id="{B3FBAF14-8F05-0341-8AC4-58BD9623342E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" name="Freeform 61">
            <a:extLst>
              <a:ext uri="{FF2B5EF4-FFF2-40B4-BE49-F238E27FC236}">
                <a16:creationId xmlns:a16="http://schemas.microsoft.com/office/drawing/2014/main" id="{86EB6862-AFBA-0A4F-8446-08A3734E4296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grpSp>
        <p:nvGrpSpPr>
          <p:cNvPr id="74" name="Group 3">
            <a:extLst>
              <a:ext uri="{FF2B5EF4-FFF2-40B4-BE49-F238E27FC236}">
                <a16:creationId xmlns:a16="http://schemas.microsoft.com/office/drawing/2014/main" id="{ECF11D50-13B5-5C40-A167-2834F6C9E4DF}"/>
              </a:ext>
            </a:extLst>
          </p:cNvPr>
          <p:cNvGrpSpPr>
            <a:grpSpLocks/>
          </p:cNvGrpSpPr>
          <p:nvPr/>
        </p:nvGrpSpPr>
        <p:grpSpPr bwMode="auto">
          <a:xfrm>
            <a:off x="107992" y="719722"/>
            <a:ext cx="1463675" cy="1463675"/>
            <a:chOff x="300011" y="320074"/>
            <a:chExt cx="1569210" cy="1405692"/>
          </a:xfrm>
          <a:pattFill prst="wdDnDiag">
            <a:fgClr>
              <a:schemeClr val="accent1">
                <a:lumMod val="60000"/>
                <a:lumOff val="40000"/>
              </a:schemeClr>
            </a:fgClr>
            <a:bgClr>
              <a:prstClr val="white"/>
            </a:bgClr>
          </a:pattFill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58E00CA4-5676-DC41-B93E-6A00E9D91F9F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9C0792FC-DC38-8542-BDC7-29134B769095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16E28626-1039-C24F-80A6-ED4C2E05A5B5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5BE0A2E-BEBD-1E41-9EC1-C31C717181F4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091C0DEC-5FEA-0440-98DB-3DFDAA4D017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B9EB4BB6-F82B-2344-8F21-BF80FCCCC2F0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15D9CD2-7455-0C4E-869D-A2603C5F38C7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B9550940-197B-8243-88B7-009AB7E9C306}"/>
                </a:ext>
              </a:extLst>
            </p:cNvPr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FE287A9F-3D81-744F-B558-3529D5A52C12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AD1F590A-85AB-B144-8780-658CEA58CCD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211D3B29-8FDE-AD4F-94D4-6BA179259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94C28DB9-C6EE-F640-91AD-C95DC138E5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6">
              <a:extLst>
                <a:ext uri="{FF2B5EF4-FFF2-40B4-BE49-F238E27FC236}">
                  <a16:creationId xmlns:a16="http://schemas.microsoft.com/office/drawing/2014/main" id="{9C33F650-0213-C946-A3D2-6147B7DDA71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674F412E-994A-3B4C-82C0-4BAB99269C9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9D53EEE4-5E3D-2244-A148-06D385C84A1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B679BF13-0507-DE47-967B-845B8204E040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" name="TextBox 99">
            <a:extLst>
              <a:ext uri="{FF2B5EF4-FFF2-40B4-BE49-F238E27FC236}">
                <a16:creationId xmlns:a16="http://schemas.microsoft.com/office/drawing/2014/main" id="{1678B217-05A5-C94D-8B6B-41D7CFC8F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833" y="372582"/>
            <a:ext cx="4356208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 eaLnBrk="1" latinLnBrk="0" hangingPunct="1">
              <a:buNone/>
              <a:defRPr kumimoji="0" sz="4400">
                <a:solidFill>
                  <a:srgbClr val="9966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VHF/10 Meters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89A92C7-03DE-B54C-95EB-29D48543C563}"/>
              </a:ext>
            </a:extLst>
          </p:cNvPr>
          <p:cNvSpPr/>
          <p:nvPr/>
        </p:nvSpPr>
        <p:spPr>
          <a:xfrm>
            <a:off x="2361347" y="6116586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E5318F-D4FC-2B4B-B859-574368F5D155}"/>
              </a:ext>
            </a:extLst>
          </p:cNvPr>
          <p:cNvSpPr/>
          <p:nvPr/>
        </p:nvSpPr>
        <p:spPr>
          <a:xfrm>
            <a:off x="2361344" y="6454207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D7024C5-9E35-1D44-8830-717E4A0D6516}"/>
              </a:ext>
            </a:extLst>
          </p:cNvPr>
          <p:cNvSpPr txBox="1"/>
          <p:nvPr/>
        </p:nvSpPr>
        <p:spPr>
          <a:xfrm>
            <a:off x="2692814" y="6082982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90CEDC0-08A2-6D4D-84B3-D52742C46709}"/>
              </a:ext>
            </a:extLst>
          </p:cNvPr>
          <p:cNvSpPr/>
          <p:nvPr/>
        </p:nvSpPr>
        <p:spPr>
          <a:xfrm>
            <a:off x="2269906" y="6032182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DC806F-8B1D-8542-9987-6FCF02C5EC7B}"/>
              </a:ext>
            </a:extLst>
          </p:cNvPr>
          <p:cNvSpPr txBox="1"/>
          <p:nvPr/>
        </p:nvSpPr>
        <p:spPr>
          <a:xfrm>
            <a:off x="5165884" y="797404"/>
            <a:ext cx="236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37 Contacts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10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11 Sections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A1B19-A889-6F4D-AAE3-C07D0AF7D306}"/>
              </a:ext>
            </a:extLst>
          </p:cNvPr>
          <p:cNvSpPr txBox="1"/>
          <p:nvPr/>
        </p:nvSpPr>
        <p:spPr>
          <a:xfrm>
            <a:off x="6583373" y="4291795"/>
            <a:ext cx="48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9202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5A151D7-1554-C84D-92BB-13985762F094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5">
            <a:extLst>
              <a:ext uri="{FF2B5EF4-FFF2-40B4-BE49-F238E27FC236}">
                <a16:creationId xmlns:a16="http://schemas.microsoft.com/office/drawing/2014/main" id="{03A9CEF0-4494-3845-88E5-9D6E053686D7}"/>
              </a:ext>
            </a:extLst>
          </p:cNvPr>
          <p:cNvGrpSpPr>
            <a:grpSpLocks/>
          </p:cNvGrpSpPr>
          <p:nvPr/>
        </p:nvGrpSpPr>
        <p:grpSpPr bwMode="auto">
          <a:xfrm>
            <a:off x="349686" y="4660598"/>
            <a:ext cx="1554754" cy="1372251"/>
            <a:chOff x="2042675" y="5120094"/>
            <a:chExt cx="1066301" cy="1234953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5D21C40-FAEB-7E4F-85D7-F665D1E4DDE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3BE49AE5-70A8-5240-BA9E-47E0DFAFE880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DCAFB02F-5509-E14E-9AA6-B31E369551C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2F5796A6-CEDA-994E-8438-837E277D0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436067C4-7BFF-B447-96CC-187D9D37CCB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DA487D5E-A659-6D4B-B2D0-3326809C3297}"/>
              </a:ext>
            </a:extLst>
          </p:cNvPr>
          <p:cNvGrpSpPr>
            <a:grpSpLocks/>
          </p:cNvGrpSpPr>
          <p:nvPr/>
        </p:nvGrpSpPr>
        <p:grpSpPr bwMode="auto">
          <a:xfrm>
            <a:off x="7472754" y="2143784"/>
            <a:ext cx="1096962" cy="874712"/>
            <a:chOff x="7579842" y="1735035"/>
            <a:chExt cx="1097394" cy="874289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02B5218F-498F-5C43-8333-A9F81C4FF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96" y="2456223"/>
              <a:ext cx="227440" cy="153101"/>
            </a:xfrm>
            <a:custGeom>
              <a:avLst/>
              <a:gdLst>
                <a:gd name="T0" fmla="*/ 20 w 120"/>
                <a:gd name="T1" fmla="*/ 40 h 76"/>
                <a:gd name="T2" fmla="*/ 64 w 120"/>
                <a:gd name="T3" fmla="*/ 24 h 76"/>
                <a:gd name="T4" fmla="*/ 92 w 120"/>
                <a:gd name="T5" fmla="*/ 0 h 76"/>
                <a:gd name="T6" fmla="*/ 96 w 120"/>
                <a:gd name="T7" fmla="*/ 16 h 76"/>
                <a:gd name="T8" fmla="*/ 120 w 120"/>
                <a:gd name="T9" fmla="*/ 3 h 76"/>
                <a:gd name="T10" fmla="*/ 85 w 120"/>
                <a:gd name="T11" fmla="*/ 37 h 76"/>
                <a:gd name="T12" fmla="*/ 44 w 120"/>
                <a:gd name="T13" fmla="*/ 56 h 76"/>
                <a:gd name="T14" fmla="*/ 16 w 120"/>
                <a:gd name="T15" fmla="*/ 76 h 76"/>
                <a:gd name="T16" fmla="*/ 0 w 120"/>
                <a:gd name="T17" fmla="*/ 76 h 76"/>
                <a:gd name="T18" fmla="*/ 20 w 120"/>
                <a:gd name="T19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76">
                  <a:moveTo>
                    <a:pt x="20" y="40"/>
                  </a:moveTo>
                  <a:lnTo>
                    <a:pt x="64" y="24"/>
                  </a:lnTo>
                  <a:lnTo>
                    <a:pt x="92" y="0"/>
                  </a:lnTo>
                  <a:lnTo>
                    <a:pt x="96" y="16"/>
                  </a:lnTo>
                  <a:lnTo>
                    <a:pt x="120" y="3"/>
                  </a:lnTo>
                  <a:lnTo>
                    <a:pt x="85" y="37"/>
                  </a:lnTo>
                  <a:lnTo>
                    <a:pt x="44" y="5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0B19C4-B2B5-AF47-938B-6C366D35A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842" y="1735035"/>
              <a:ext cx="883223" cy="858173"/>
            </a:xfrm>
            <a:custGeom>
              <a:avLst/>
              <a:gdLst>
                <a:gd name="T0" fmla="*/ 277 w 466"/>
                <a:gd name="T1" fmla="*/ 24 h 426"/>
                <a:gd name="T2" fmla="*/ 237 w 466"/>
                <a:gd name="T3" fmla="*/ 44 h 426"/>
                <a:gd name="T4" fmla="*/ 209 w 466"/>
                <a:gd name="T5" fmla="*/ 84 h 426"/>
                <a:gd name="T6" fmla="*/ 198 w 466"/>
                <a:gd name="T7" fmla="*/ 125 h 426"/>
                <a:gd name="T8" fmla="*/ 170 w 466"/>
                <a:gd name="T9" fmla="*/ 165 h 426"/>
                <a:gd name="T10" fmla="*/ 186 w 466"/>
                <a:gd name="T11" fmla="*/ 185 h 426"/>
                <a:gd name="T12" fmla="*/ 186 w 466"/>
                <a:gd name="T13" fmla="*/ 213 h 426"/>
                <a:gd name="T14" fmla="*/ 170 w 466"/>
                <a:gd name="T15" fmla="*/ 241 h 426"/>
                <a:gd name="T16" fmla="*/ 136 w 466"/>
                <a:gd name="T17" fmla="*/ 254 h 426"/>
                <a:gd name="T18" fmla="*/ 105 w 466"/>
                <a:gd name="T19" fmla="*/ 261 h 426"/>
                <a:gd name="T20" fmla="*/ 57 w 466"/>
                <a:gd name="T21" fmla="*/ 266 h 426"/>
                <a:gd name="T22" fmla="*/ 29 w 466"/>
                <a:gd name="T23" fmla="*/ 285 h 426"/>
                <a:gd name="T24" fmla="*/ 9 w 466"/>
                <a:gd name="T25" fmla="*/ 314 h 426"/>
                <a:gd name="T26" fmla="*/ 20 w 466"/>
                <a:gd name="T27" fmla="*/ 322 h 426"/>
                <a:gd name="T28" fmla="*/ 32 w 466"/>
                <a:gd name="T29" fmla="*/ 326 h 426"/>
                <a:gd name="T30" fmla="*/ 32 w 466"/>
                <a:gd name="T31" fmla="*/ 354 h 426"/>
                <a:gd name="T32" fmla="*/ 25 w 466"/>
                <a:gd name="T33" fmla="*/ 377 h 426"/>
                <a:gd name="T34" fmla="*/ 0 w 466"/>
                <a:gd name="T35" fmla="*/ 414 h 426"/>
                <a:gd name="T36" fmla="*/ 9 w 466"/>
                <a:gd name="T37" fmla="*/ 426 h 426"/>
                <a:gd name="T38" fmla="*/ 318 w 466"/>
                <a:gd name="T39" fmla="*/ 346 h 426"/>
                <a:gd name="T40" fmla="*/ 342 w 466"/>
                <a:gd name="T41" fmla="*/ 374 h 426"/>
                <a:gd name="T42" fmla="*/ 358 w 466"/>
                <a:gd name="T43" fmla="*/ 377 h 426"/>
                <a:gd name="T44" fmla="*/ 366 w 466"/>
                <a:gd name="T45" fmla="*/ 398 h 426"/>
                <a:gd name="T46" fmla="*/ 378 w 466"/>
                <a:gd name="T47" fmla="*/ 414 h 426"/>
                <a:gd name="T48" fmla="*/ 450 w 466"/>
                <a:gd name="T49" fmla="*/ 423 h 426"/>
                <a:gd name="T50" fmla="*/ 463 w 466"/>
                <a:gd name="T51" fmla="*/ 395 h 426"/>
                <a:gd name="T52" fmla="*/ 454 w 466"/>
                <a:gd name="T53" fmla="*/ 395 h 426"/>
                <a:gd name="T54" fmla="*/ 466 w 466"/>
                <a:gd name="T55" fmla="*/ 374 h 426"/>
                <a:gd name="T56" fmla="*/ 454 w 466"/>
                <a:gd name="T57" fmla="*/ 366 h 426"/>
                <a:gd name="T58" fmla="*/ 443 w 466"/>
                <a:gd name="T59" fmla="*/ 305 h 426"/>
                <a:gd name="T60" fmla="*/ 431 w 466"/>
                <a:gd name="T61" fmla="*/ 233 h 426"/>
                <a:gd name="T62" fmla="*/ 415 w 466"/>
                <a:gd name="T63" fmla="*/ 165 h 426"/>
                <a:gd name="T64" fmla="*/ 403 w 466"/>
                <a:gd name="T65" fmla="*/ 153 h 426"/>
                <a:gd name="T66" fmla="*/ 390 w 466"/>
                <a:gd name="T67" fmla="*/ 100 h 426"/>
                <a:gd name="T68" fmla="*/ 362 w 466"/>
                <a:gd name="T69" fmla="*/ 52 h 426"/>
                <a:gd name="T70" fmla="*/ 358 w 466"/>
                <a:gd name="T71" fmla="*/ 0 h 426"/>
                <a:gd name="T72" fmla="*/ 277 w 466"/>
                <a:gd name="T73" fmla="*/ 2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26">
                  <a:moveTo>
                    <a:pt x="277" y="24"/>
                  </a:moveTo>
                  <a:lnTo>
                    <a:pt x="237" y="44"/>
                  </a:lnTo>
                  <a:lnTo>
                    <a:pt x="209" y="84"/>
                  </a:lnTo>
                  <a:lnTo>
                    <a:pt x="198" y="125"/>
                  </a:lnTo>
                  <a:lnTo>
                    <a:pt x="170" y="165"/>
                  </a:lnTo>
                  <a:lnTo>
                    <a:pt x="186" y="185"/>
                  </a:lnTo>
                  <a:lnTo>
                    <a:pt x="186" y="213"/>
                  </a:lnTo>
                  <a:lnTo>
                    <a:pt x="170" y="241"/>
                  </a:lnTo>
                  <a:lnTo>
                    <a:pt x="136" y="254"/>
                  </a:lnTo>
                  <a:lnTo>
                    <a:pt x="105" y="261"/>
                  </a:lnTo>
                  <a:lnTo>
                    <a:pt x="57" y="266"/>
                  </a:lnTo>
                  <a:lnTo>
                    <a:pt x="29" y="285"/>
                  </a:lnTo>
                  <a:lnTo>
                    <a:pt x="9" y="314"/>
                  </a:lnTo>
                  <a:lnTo>
                    <a:pt x="20" y="322"/>
                  </a:lnTo>
                  <a:lnTo>
                    <a:pt x="32" y="326"/>
                  </a:lnTo>
                  <a:lnTo>
                    <a:pt x="32" y="354"/>
                  </a:lnTo>
                  <a:lnTo>
                    <a:pt x="25" y="377"/>
                  </a:lnTo>
                  <a:lnTo>
                    <a:pt x="0" y="414"/>
                  </a:lnTo>
                  <a:lnTo>
                    <a:pt x="9" y="426"/>
                  </a:lnTo>
                  <a:lnTo>
                    <a:pt x="318" y="346"/>
                  </a:lnTo>
                  <a:lnTo>
                    <a:pt x="342" y="374"/>
                  </a:lnTo>
                  <a:lnTo>
                    <a:pt x="358" y="377"/>
                  </a:lnTo>
                  <a:lnTo>
                    <a:pt x="366" y="398"/>
                  </a:lnTo>
                  <a:lnTo>
                    <a:pt x="378" y="414"/>
                  </a:lnTo>
                  <a:lnTo>
                    <a:pt x="450" y="423"/>
                  </a:lnTo>
                  <a:lnTo>
                    <a:pt x="463" y="395"/>
                  </a:lnTo>
                  <a:lnTo>
                    <a:pt x="454" y="395"/>
                  </a:lnTo>
                  <a:lnTo>
                    <a:pt x="466" y="374"/>
                  </a:lnTo>
                  <a:lnTo>
                    <a:pt x="454" y="366"/>
                  </a:lnTo>
                  <a:lnTo>
                    <a:pt x="443" y="305"/>
                  </a:lnTo>
                  <a:lnTo>
                    <a:pt x="431" y="233"/>
                  </a:lnTo>
                  <a:lnTo>
                    <a:pt x="415" y="165"/>
                  </a:lnTo>
                  <a:lnTo>
                    <a:pt x="403" y="153"/>
                  </a:lnTo>
                  <a:lnTo>
                    <a:pt x="390" y="100"/>
                  </a:lnTo>
                  <a:lnTo>
                    <a:pt x="362" y="52"/>
                  </a:lnTo>
                  <a:lnTo>
                    <a:pt x="358" y="0"/>
                  </a:lnTo>
                  <a:lnTo>
                    <a:pt x="277" y="24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id="{5AC0BF22-77F4-DE4B-B5A6-03A0A167FAD4}"/>
              </a:ext>
            </a:extLst>
          </p:cNvPr>
          <p:cNvSpPr>
            <a:spLocks/>
          </p:cNvSpPr>
          <p:nvPr/>
        </p:nvSpPr>
        <p:spPr bwMode="auto">
          <a:xfrm>
            <a:off x="7388888" y="2840695"/>
            <a:ext cx="839630" cy="638594"/>
          </a:xfrm>
          <a:custGeom>
            <a:avLst/>
            <a:gdLst>
              <a:gd name="T0" fmla="*/ 44 w 443"/>
              <a:gd name="T1" fmla="*/ 317 h 317"/>
              <a:gd name="T2" fmla="*/ 125 w 443"/>
              <a:gd name="T3" fmla="*/ 298 h 317"/>
              <a:gd name="T4" fmla="*/ 386 w 443"/>
              <a:gd name="T5" fmla="*/ 237 h 317"/>
              <a:gd name="T6" fmla="*/ 394 w 443"/>
              <a:gd name="T7" fmla="*/ 213 h 317"/>
              <a:gd name="T8" fmla="*/ 418 w 443"/>
              <a:gd name="T9" fmla="*/ 217 h 317"/>
              <a:gd name="T10" fmla="*/ 426 w 443"/>
              <a:gd name="T11" fmla="*/ 197 h 317"/>
              <a:gd name="T12" fmla="*/ 426 w 443"/>
              <a:gd name="T13" fmla="*/ 188 h 317"/>
              <a:gd name="T14" fmla="*/ 443 w 443"/>
              <a:gd name="T15" fmla="*/ 169 h 317"/>
              <a:gd name="T16" fmla="*/ 434 w 443"/>
              <a:gd name="T17" fmla="*/ 156 h 317"/>
              <a:gd name="T18" fmla="*/ 426 w 443"/>
              <a:gd name="T19" fmla="*/ 156 h 317"/>
              <a:gd name="T20" fmla="*/ 415 w 443"/>
              <a:gd name="T21" fmla="*/ 149 h 317"/>
              <a:gd name="T22" fmla="*/ 422 w 443"/>
              <a:gd name="T23" fmla="*/ 128 h 317"/>
              <a:gd name="T24" fmla="*/ 410 w 443"/>
              <a:gd name="T25" fmla="*/ 116 h 317"/>
              <a:gd name="T26" fmla="*/ 415 w 443"/>
              <a:gd name="T27" fmla="*/ 96 h 317"/>
              <a:gd name="T28" fmla="*/ 415 w 443"/>
              <a:gd name="T29" fmla="*/ 80 h 317"/>
              <a:gd name="T30" fmla="*/ 422 w 443"/>
              <a:gd name="T31" fmla="*/ 68 h 317"/>
              <a:gd name="T32" fmla="*/ 410 w 443"/>
              <a:gd name="T33" fmla="*/ 52 h 317"/>
              <a:gd name="T34" fmla="*/ 402 w 443"/>
              <a:gd name="T35" fmla="*/ 31 h 317"/>
              <a:gd name="T36" fmla="*/ 386 w 443"/>
              <a:gd name="T37" fmla="*/ 28 h 317"/>
              <a:gd name="T38" fmla="*/ 362 w 443"/>
              <a:gd name="T39" fmla="*/ 0 h 317"/>
              <a:gd name="T40" fmla="*/ 53 w 443"/>
              <a:gd name="T41" fmla="*/ 80 h 317"/>
              <a:gd name="T42" fmla="*/ 44 w 443"/>
              <a:gd name="T43" fmla="*/ 68 h 317"/>
              <a:gd name="T44" fmla="*/ 0 w 443"/>
              <a:gd name="T45" fmla="*/ 96 h 317"/>
              <a:gd name="T46" fmla="*/ 28 w 443"/>
              <a:gd name="T47" fmla="*/ 248 h 317"/>
              <a:gd name="T48" fmla="*/ 44 w 443"/>
              <a:gd name="T4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3" h="317">
                <a:moveTo>
                  <a:pt x="44" y="317"/>
                </a:moveTo>
                <a:lnTo>
                  <a:pt x="125" y="298"/>
                </a:lnTo>
                <a:lnTo>
                  <a:pt x="386" y="237"/>
                </a:lnTo>
                <a:lnTo>
                  <a:pt x="394" y="213"/>
                </a:lnTo>
                <a:lnTo>
                  <a:pt x="418" y="217"/>
                </a:lnTo>
                <a:lnTo>
                  <a:pt x="426" y="197"/>
                </a:lnTo>
                <a:lnTo>
                  <a:pt x="426" y="188"/>
                </a:lnTo>
                <a:lnTo>
                  <a:pt x="443" y="169"/>
                </a:lnTo>
                <a:lnTo>
                  <a:pt x="434" y="156"/>
                </a:lnTo>
                <a:lnTo>
                  <a:pt x="426" y="156"/>
                </a:lnTo>
                <a:lnTo>
                  <a:pt x="415" y="149"/>
                </a:lnTo>
                <a:lnTo>
                  <a:pt x="422" y="128"/>
                </a:lnTo>
                <a:lnTo>
                  <a:pt x="410" y="116"/>
                </a:lnTo>
                <a:lnTo>
                  <a:pt x="415" y="96"/>
                </a:lnTo>
                <a:lnTo>
                  <a:pt x="415" y="80"/>
                </a:lnTo>
                <a:lnTo>
                  <a:pt x="422" y="68"/>
                </a:lnTo>
                <a:lnTo>
                  <a:pt x="410" y="52"/>
                </a:lnTo>
                <a:lnTo>
                  <a:pt x="402" y="31"/>
                </a:lnTo>
                <a:lnTo>
                  <a:pt x="386" y="28"/>
                </a:lnTo>
                <a:lnTo>
                  <a:pt x="362" y="0"/>
                </a:lnTo>
                <a:lnTo>
                  <a:pt x="53" y="80"/>
                </a:lnTo>
                <a:lnTo>
                  <a:pt x="44" y="68"/>
                </a:lnTo>
                <a:lnTo>
                  <a:pt x="0" y="96"/>
                </a:lnTo>
                <a:lnTo>
                  <a:pt x="28" y="248"/>
                </a:lnTo>
                <a:lnTo>
                  <a:pt x="44" y="31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751C8A71-4635-1D48-A10F-4EEF81CB1DD8}"/>
              </a:ext>
            </a:extLst>
          </p:cNvPr>
          <p:cNvSpPr>
            <a:spLocks/>
          </p:cNvSpPr>
          <p:nvPr/>
        </p:nvSpPr>
        <p:spPr bwMode="auto">
          <a:xfrm>
            <a:off x="8503341" y="2669464"/>
            <a:ext cx="104242" cy="122884"/>
          </a:xfrm>
          <a:custGeom>
            <a:avLst/>
            <a:gdLst>
              <a:gd name="T0" fmla="*/ 0 w 55"/>
              <a:gd name="T1" fmla="*/ 12 h 61"/>
              <a:gd name="T2" fmla="*/ 19 w 55"/>
              <a:gd name="T3" fmla="*/ 61 h 61"/>
              <a:gd name="T4" fmla="*/ 51 w 55"/>
              <a:gd name="T5" fmla="*/ 44 h 61"/>
              <a:gd name="T6" fmla="*/ 51 w 55"/>
              <a:gd name="T7" fmla="*/ 33 h 61"/>
              <a:gd name="T8" fmla="*/ 55 w 55"/>
              <a:gd name="T9" fmla="*/ 21 h 61"/>
              <a:gd name="T10" fmla="*/ 47 w 55"/>
              <a:gd name="T11" fmla="*/ 12 h 61"/>
              <a:gd name="T12" fmla="*/ 39 w 55"/>
              <a:gd name="T13" fmla="*/ 12 h 61"/>
              <a:gd name="T14" fmla="*/ 31 w 55"/>
              <a:gd name="T15" fmla="*/ 0 h 61"/>
              <a:gd name="T16" fmla="*/ 0 w 55"/>
              <a:gd name="T17" fmla="*/ 1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61">
                <a:moveTo>
                  <a:pt x="0" y="12"/>
                </a:moveTo>
                <a:lnTo>
                  <a:pt x="19" y="61"/>
                </a:lnTo>
                <a:lnTo>
                  <a:pt x="51" y="44"/>
                </a:lnTo>
                <a:lnTo>
                  <a:pt x="51" y="33"/>
                </a:lnTo>
                <a:lnTo>
                  <a:pt x="55" y="21"/>
                </a:lnTo>
                <a:lnTo>
                  <a:pt x="47" y="12"/>
                </a:lnTo>
                <a:lnTo>
                  <a:pt x="39" y="12"/>
                </a:lnTo>
                <a:lnTo>
                  <a:pt x="31" y="0"/>
                </a:lnTo>
                <a:lnTo>
                  <a:pt x="0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329CBE1B-5787-3E4A-8CDA-FE8BA40A3A00}"/>
              </a:ext>
            </a:extLst>
          </p:cNvPr>
          <p:cNvSpPr>
            <a:spLocks/>
          </p:cNvSpPr>
          <p:nvPr/>
        </p:nvSpPr>
        <p:spPr bwMode="auto">
          <a:xfrm>
            <a:off x="8311912" y="2693638"/>
            <a:ext cx="227440" cy="245768"/>
          </a:xfrm>
          <a:custGeom>
            <a:avLst/>
            <a:gdLst>
              <a:gd name="T0" fmla="*/ 20 w 120"/>
              <a:gd name="T1" fmla="*/ 122 h 122"/>
              <a:gd name="T2" fmla="*/ 120 w 120"/>
              <a:gd name="T3" fmla="*/ 49 h 122"/>
              <a:gd name="T4" fmla="*/ 101 w 120"/>
              <a:gd name="T5" fmla="*/ 0 h 122"/>
              <a:gd name="T6" fmla="*/ 0 w 120"/>
              <a:gd name="T7" fmla="*/ 32 h 122"/>
              <a:gd name="T8" fmla="*/ 11 w 120"/>
              <a:gd name="T9" fmla="*/ 93 h 122"/>
              <a:gd name="T10" fmla="*/ 23 w 120"/>
              <a:gd name="T11" fmla="*/ 101 h 122"/>
              <a:gd name="T12" fmla="*/ 11 w 120"/>
              <a:gd name="T13" fmla="*/ 122 h 122"/>
              <a:gd name="T14" fmla="*/ 20 w 120"/>
              <a:gd name="T1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22">
                <a:moveTo>
                  <a:pt x="20" y="122"/>
                </a:moveTo>
                <a:lnTo>
                  <a:pt x="120" y="49"/>
                </a:lnTo>
                <a:lnTo>
                  <a:pt x="101" y="0"/>
                </a:lnTo>
                <a:lnTo>
                  <a:pt x="0" y="32"/>
                </a:lnTo>
                <a:lnTo>
                  <a:pt x="11" y="93"/>
                </a:lnTo>
                <a:lnTo>
                  <a:pt x="23" y="101"/>
                </a:lnTo>
                <a:lnTo>
                  <a:pt x="11" y="122"/>
                </a:lnTo>
                <a:lnTo>
                  <a:pt x="20" y="12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4291668-4767-6148-92F7-727E50EFE411}"/>
              </a:ext>
            </a:extLst>
          </p:cNvPr>
          <p:cNvSpPr>
            <a:spLocks/>
          </p:cNvSpPr>
          <p:nvPr/>
        </p:nvSpPr>
        <p:spPr bwMode="auto">
          <a:xfrm>
            <a:off x="8289169" y="2466000"/>
            <a:ext cx="471936" cy="292102"/>
          </a:xfrm>
          <a:custGeom>
            <a:avLst/>
            <a:gdLst>
              <a:gd name="T0" fmla="*/ 48 w 249"/>
              <a:gd name="T1" fmla="*/ 53 h 145"/>
              <a:gd name="T2" fmla="*/ 116 w 249"/>
              <a:gd name="T3" fmla="*/ 25 h 145"/>
              <a:gd name="T4" fmla="*/ 132 w 249"/>
              <a:gd name="T5" fmla="*/ 5 h 145"/>
              <a:gd name="T6" fmla="*/ 152 w 249"/>
              <a:gd name="T7" fmla="*/ 0 h 145"/>
              <a:gd name="T8" fmla="*/ 152 w 249"/>
              <a:gd name="T9" fmla="*/ 13 h 145"/>
              <a:gd name="T10" fmla="*/ 160 w 249"/>
              <a:gd name="T11" fmla="*/ 21 h 145"/>
              <a:gd name="T12" fmla="*/ 168 w 249"/>
              <a:gd name="T13" fmla="*/ 25 h 145"/>
              <a:gd name="T14" fmla="*/ 180 w 249"/>
              <a:gd name="T15" fmla="*/ 25 h 145"/>
              <a:gd name="T16" fmla="*/ 168 w 249"/>
              <a:gd name="T17" fmla="*/ 33 h 145"/>
              <a:gd name="T18" fmla="*/ 164 w 249"/>
              <a:gd name="T19" fmla="*/ 46 h 145"/>
              <a:gd name="T20" fmla="*/ 164 w 249"/>
              <a:gd name="T21" fmla="*/ 53 h 145"/>
              <a:gd name="T22" fmla="*/ 180 w 249"/>
              <a:gd name="T23" fmla="*/ 62 h 145"/>
              <a:gd name="T24" fmla="*/ 185 w 249"/>
              <a:gd name="T25" fmla="*/ 62 h 145"/>
              <a:gd name="T26" fmla="*/ 192 w 249"/>
              <a:gd name="T27" fmla="*/ 73 h 145"/>
              <a:gd name="T28" fmla="*/ 201 w 249"/>
              <a:gd name="T29" fmla="*/ 94 h 145"/>
              <a:gd name="T30" fmla="*/ 229 w 249"/>
              <a:gd name="T31" fmla="*/ 94 h 145"/>
              <a:gd name="T32" fmla="*/ 240 w 249"/>
              <a:gd name="T33" fmla="*/ 85 h 145"/>
              <a:gd name="T34" fmla="*/ 233 w 249"/>
              <a:gd name="T35" fmla="*/ 73 h 145"/>
              <a:gd name="T36" fmla="*/ 224 w 249"/>
              <a:gd name="T37" fmla="*/ 65 h 145"/>
              <a:gd name="T38" fmla="*/ 224 w 249"/>
              <a:gd name="T39" fmla="*/ 62 h 145"/>
              <a:gd name="T40" fmla="*/ 240 w 249"/>
              <a:gd name="T41" fmla="*/ 73 h 145"/>
              <a:gd name="T42" fmla="*/ 249 w 249"/>
              <a:gd name="T43" fmla="*/ 81 h 145"/>
              <a:gd name="T44" fmla="*/ 249 w 249"/>
              <a:gd name="T45" fmla="*/ 94 h 145"/>
              <a:gd name="T46" fmla="*/ 220 w 249"/>
              <a:gd name="T47" fmla="*/ 106 h 145"/>
              <a:gd name="T48" fmla="*/ 212 w 249"/>
              <a:gd name="T49" fmla="*/ 122 h 145"/>
              <a:gd name="T50" fmla="*/ 201 w 249"/>
              <a:gd name="T51" fmla="*/ 106 h 145"/>
              <a:gd name="T52" fmla="*/ 192 w 249"/>
              <a:gd name="T53" fmla="*/ 122 h 145"/>
              <a:gd name="T54" fmla="*/ 189 w 249"/>
              <a:gd name="T55" fmla="*/ 134 h 145"/>
              <a:gd name="T56" fmla="*/ 180 w 249"/>
              <a:gd name="T57" fmla="*/ 134 h 145"/>
              <a:gd name="T58" fmla="*/ 160 w 249"/>
              <a:gd name="T59" fmla="*/ 113 h 145"/>
              <a:gd name="T60" fmla="*/ 152 w 249"/>
              <a:gd name="T61" fmla="*/ 113 h 145"/>
              <a:gd name="T62" fmla="*/ 144 w 249"/>
              <a:gd name="T63" fmla="*/ 101 h 145"/>
              <a:gd name="T64" fmla="*/ 113 w 249"/>
              <a:gd name="T65" fmla="*/ 113 h 145"/>
              <a:gd name="T66" fmla="*/ 12 w 249"/>
              <a:gd name="T67" fmla="*/ 145 h 145"/>
              <a:gd name="T68" fmla="*/ 0 w 249"/>
              <a:gd name="T69" fmla="*/ 73 h 145"/>
              <a:gd name="T70" fmla="*/ 48 w 249"/>
              <a:gd name="T71" fmla="*/ 5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" h="145">
                <a:moveTo>
                  <a:pt x="48" y="53"/>
                </a:moveTo>
                <a:lnTo>
                  <a:pt x="116" y="25"/>
                </a:lnTo>
                <a:lnTo>
                  <a:pt x="132" y="5"/>
                </a:lnTo>
                <a:lnTo>
                  <a:pt x="152" y="0"/>
                </a:lnTo>
                <a:lnTo>
                  <a:pt x="152" y="13"/>
                </a:lnTo>
                <a:lnTo>
                  <a:pt x="160" y="21"/>
                </a:lnTo>
                <a:lnTo>
                  <a:pt x="168" y="25"/>
                </a:lnTo>
                <a:lnTo>
                  <a:pt x="180" y="25"/>
                </a:lnTo>
                <a:lnTo>
                  <a:pt x="168" y="33"/>
                </a:lnTo>
                <a:lnTo>
                  <a:pt x="164" y="46"/>
                </a:lnTo>
                <a:lnTo>
                  <a:pt x="164" y="53"/>
                </a:lnTo>
                <a:lnTo>
                  <a:pt x="180" y="62"/>
                </a:lnTo>
                <a:lnTo>
                  <a:pt x="185" y="62"/>
                </a:lnTo>
                <a:lnTo>
                  <a:pt x="192" y="73"/>
                </a:lnTo>
                <a:lnTo>
                  <a:pt x="201" y="94"/>
                </a:lnTo>
                <a:lnTo>
                  <a:pt x="229" y="94"/>
                </a:lnTo>
                <a:lnTo>
                  <a:pt x="240" y="85"/>
                </a:lnTo>
                <a:lnTo>
                  <a:pt x="233" y="73"/>
                </a:lnTo>
                <a:lnTo>
                  <a:pt x="224" y="65"/>
                </a:lnTo>
                <a:lnTo>
                  <a:pt x="224" y="62"/>
                </a:lnTo>
                <a:lnTo>
                  <a:pt x="240" y="73"/>
                </a:lnTo>
                <a:lnTo>
                  <a:pt x="249" y="81"/>
                </a:lnTo>
                <a:lnTo>
                  <a:pt x="249" y="94"/>
                </a:lnTo>
                <a:lnTo>
                  <a:pt x="220" y="106"/>
                </a:lnTo>
                <a:lnTo>
                  <a:pt x="212" y="122"/>
                </a:lnTo>
                <a:lnTo>
                  <a:pt x="201" y="106"/>
                </a:lnTo>
                <a:lnTo>
                  <a:pt x="192" y="122"/>
                </a:lnTo>
                <a:lnTo>
                  <a:pt x="189" y="134"/>
                </a:lnTo>
                <a:lnTo>
                  <a:pt x="180" y="134"/>
                </a:lnTo>
                <a:lnTo>
                  <a:pt x="160" y="113"/>
                </a:lnTo>
                <a:lnTo>
                  <a:pt x="152" y="113"/>
                </a:lnTo>
                <a:lnTo>
                  <a:pt x="144" y="101"/>
                </a:lnTo>
                <a:lnTo>
                  <a:pt x="113" y="113"/>
                </a:lnTo>
                <a:lnTo>
                  <a:pt x="12" y="145"/>
                </a:lnTo>
                <a:lnTo>
                  <a:pt x="0" y="73"/>
                </a:lnTo>
                <a:lnTo>
                  <a:pt x="48" y="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E20B948C-DB3D-F04B-A5D0-15315D7F76D8}"/>
              </a:ext>
            </a:extLst>
          </p:cNvPr>
          <p:cNvSpPr>
            <a:spLocks/>
          </p:cNvSpPr>
          <p:nvPr/>
        </p:nvSpPr>
        <p:spPr bwMode="auto">
          <a:xfrm>
            <a:off x="8416156" y="1462785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A3554F69-154D-5440-8D71-5B780F5FBCF4}"/>
              </a:ext>
            </a:extLst>
          </p:cNvPr>
          <p:cNvSpPr>
            <a:spLocks/>
          </p:cNvSpPr>
          <p:nvPr/>
        </p:nvSpPr>
        <p:spPr bwMode="auto">
          <a:xfrm>
            <a:off x="8332762" y="2038928"/>
            <a:ext cx="244497" cy="533840"/>
          </a:xfrm>
          <a:custGeom>
            <a:avLst/>
            <a:gdLst>
              <a:gd name="T0" fmla="*/ 44 w 129"/>
              <a:gd name="T1" fmla="*/ 0 h 265"/>
              <a:gd name="T2" fmla="*/ 5 w 129"/>
              <a:gd name="T3" fmla="*/ 12 h 265"/>
              <a:gd name="T4" fmla="*/ 25 w 129"/>
              <a:gd name="T5" fmla="*/ 64 h 265"/>
              <a:gd name="T6" fmla="*/ 21 w 129"/>
              <a:gd name="T7" fmla="*/ 85 h 265"/>
              <a:gd name="T8" fmla="*/ 9 w 129"/>
              <a:gd name="T9" fmla="*/ 117 h 265"/>
              <a:gd name="T10" fmla="*/ 9 w 129"/>
              <a:gd name="T11" fmla="*/ 136 h 265"/>
              <a:gd name="T12" fmla="*/ 0 w 129"/>
              <a:gd name="T13" fmla="*/ 177 h 265"/>
              <a:gd name="T14" fmla="*/ 25 w 129"/>
              <a:gd name="T15" fmla="*/ 265 h 265"/>
              <a:gd name="T16" fmla="*/ 93 w 129"/>
              <a:gd name="T17" fmla="*/ 237 h 265"/>
              <a:gd name="T18" fmla="*/ 109 w 129"/>
              <a:gd name="T19" fmla="*/ 217 h 265"/>
              <a:gd name="T20" fmla="*/ 129 w 129"/>
              <a:gd name="T21" fmla="*/ 212 h 265"/>
              <a:gd name="T22" fmla="*/ 129 w 129"/>
              <a:gd name="T23" fmla="*/ 193 h 265"/>
              <a:gd name="T24" fmla="*/ 44 w 129"/>
              <a:gd name="T25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9" h="265">
                <a:moveTo>
                  <a:pt x="44" y="0"/>
                </a:moveTo>
                <a:lnTo>
                  <a:pt x="5" y="12"/>
                </a:lnTo>
                <a:lnTo>
                  <a:pt x="25" y="64"/>
                </a:lnTo>
                <a:lnTo>
                  <a:pt x="21" y="85"/>
                </a:lnTo>
                <a:lnTo>
                  <a:pt x="9" y="117"/>
                </a:lnTo>
                <a:lnTo>
                  <a:pt x="9" y="136"/>
                </a:lnTo>
                <a:lnTo>
                  <a:pt x="0" y="177"/>
                </a:lnTo>
                <a:lnTo>
                  <a:pt x="25" y="265"/>
                </a:lnTo>
                <a:lnTo>
                  <a:pt x="93" y="237"/>
                </a:lnTo>
                <a:lnTo>
                  <a:pt x="109" y="217"/>
                </a:lnTo>
                <a:lnTo>
                  <a:pt x="129" y="212"/>
                </a:lnTo>
                <a:lnTo>
                  <a:pt x="129" y="193"/>
                </a:lnTo>
                <a:lnTo>
                  <a:pt x="44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8A9DFEB1-ADAB-0746-8CCA-0C345A3E184A}"/>
              </a:ext>
            </a:extLst>
          </p:cNvPr>
          <p:cNvSpPr>
            <a:spLocks/>
          </p:cNvSpPr>
          <p:nvPr/>
        </p:nvSpPr>
        <p:spPr bwMode="auto">
          <a:xfrm>
            <a:off x="8150811" y="2063102"/>
            <a:ext cx="229335" cy="549956"/>
          </a:xfrm>
          <a:custGeom>
            <a:avLst/>
            <a:gdLst>
              <a:gd name="T0" fmla="*/ 4 w 121"/>
              <a:gd name="T1" fmla="*/ 92 h 273"/>
              <a:gd name="T2" fmla="*/ 0 w 121"/>
              <a:gd name="T3" fmla="*/ 40 h 273"/>
              <a:gd name="T4" fmla="*/ 101 w 121"/>
              <a:gd name="T5" fmla="*/ 0 h 273"/>
              <a:gd name="T6" fmla="*/ 121 w 121"/>
              <a:gd name="T7" fmla="*/ 52 h 273"/>
              <a:gd name="T8" fmla="*/ 117 w 121"/>
              <a:gd name="T9" fmla="*/ 73 h 273"/>
              <a:gd name="T10" fmla="*/ 105 w 121"/>
              <a:gd name="T11" fmla="*/ 105 h 273"/>
              <a:gd name="T12" fmla="*/ 105 w 121"/>
              <a:gd name="T13" fmla="*/ 124 h 273"/>
              <a:gd name="T14" fmla="*/ 96 w 121"/>
              <a:gd name="T15" fmla="*/ 165 h 273"/>
              <a:gd name="T16" fmla="*/ 121 w 121"/>
              <a:gd name="T17" fmla="*/ 253 h 273"/>
              <a:gd name="T18" fmla="*/ 73 w 121"/>
              <a:gd name="T19" fmla="*/ 273 h 273"/>
              <a:gd name="T20" fmla="*/ 57 w 121"/>
              <a:gd name="T21" fmla="*/ 205 h 273"/>
              <a:gd name="T22" fmla="*/ 45 w 121"/>
              <a:gd name="T23" fmla="*/ 193 h 273"/>
              <a:gd name="T24" fmla="*/ 32 w 121"/>
              <a:gd name="T25" fmla="*/ 140 h 273"/>
              <a:gd name="T26" fmla="*/ 4 w 121"/>
              <a:gd name="T27" fmla="*/ 9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73">
                <a:moveTo>
                  <a:pt x="4" y="92"/>
                </a:moveTo>
                <a:lnTo>
                  <a:pt x="0" y="40"/>
                </a:lnTo>
                <a:lnTo>
                  <a:pt x="101" y="0"/>
                </a:lnTo>
                <a:lnTo>
                  <a:pt x="121" y="52"/>
                </a:lnTo>
                <a:lnTo>
                  <a:pt x="117" y="73"/>
                </a:lnTo>
                <a:lnTo>
                  <a:pt x="105" y="105"/>
                </a:lnTo>
                <a:lnTo>
                  <a:pt x="105" y="124"/>
                </a:lnTo>
                <a:lnTo>
                  <a:pt x="96" y="165"/>
                </a:lnTo>
                <a:lnTo>
                  <a:pt x="121" y="253"/>
                </a:lnTo>
                <a:lnTo>
                  <a:pt x="73" y="273"/>
                </a:lnTo>
                <a:lnTo>
                  <a:pt x="57" y="205"/>
                </a:lnTo>
                <a:lnTo>
                  <a:pt x="45" y="193"/>
                </a:lnTo>
                <a:lnTo>
                  <a:pt x="32" y="140"/>
                </a:lnTo>
                <a:lnTo>
                  <a:pt x="4" y="9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E1B6BC6A-D4F0-4346-B8D4-2C58509A7923}"/>
              </a:ext>
            </a:extLst>
          </p:cNvPr>
          <p:cNvGrpSpPr>
            <a:grpSpLocks/>
          </p:cNvGrpSpPr>
          <p:nvPr/>
        </p:nvGrpSpPr>
        <p:grpSpPr bwMode="auto">
          <a:xfrm>
            <a:off x="5948755" y="2167596"/>
            <a:ext cx="1112837" cy="1093788"/>
            <a:chOff x="6055997" y="1759209"/>
            <a:chExt cx="1112558" cy="1093869"/>
          </a:xfrm>
        </p:grpSpPr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AE318CF5-232C-C743-B275-33004A7C6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224" y="2043253"/>
              <a:ext cx="555331" cy="809825"/>
            </a:xfrm>
            <a:custGeom>
              <a:avLst/>
              <a:gdLst>
                <a:gd name="T0" fmla="*/ 293 w 293"/>
                <a:gd name="T1" fmla="*/ 242 h 402"/>
                <a:gd name="T2" fmla="*/ 293 w 293"/>
                <a:gd name="T3" fmla="*/ 221 h 402"/>
                <a:gd name="T4" fmla="*/ 253 w 293"/>
                <a:gd name="T5" fmla="*/ 129 h 402"/>
                <a:gd name="T6" fmla="*/ 233 w 293"/>
                <a:gd name="T7" fmla="*/ 141 h 402"/>
                <a:gd name="T8" fmla="*/ 225 w 293"/>
                <a:gd name="T9" fmla="*/ 169 h 402"/>
                <a:gd name="T10" fmla="*/ 205 w 293"/>
                <a:gd name="T11" fmla="*/ 180 h 402"/>
                <a:gd name="T12" fmla="*/ 185 w 293"/>
                <a:gd name="T13" fmla="*/ 180 h 402"/>
                <a:gd name="T14" fmla="*/ 185 w 293"/>
                <a:gd name="T15" fmla="*/ 152 h 402"/>
                <a:gd name="T16" fmla="*/ 217 w 293"/>
                <a:gd name="T17" fmla="*/ 129 h 402"/>
                <a:gd name="T18" fmla="*/ 209 w 293"/>
                <a:gd name="T19" fmla="*/ 72 h 402"/>
                <a:gd name="T20" fmla="*/ 185 w 293"/>
                <a:gd name="T21" fmla="*/ 20 h 402"/>
                <a:gd name="T22" fmla="*/ 89 w 293"/>
                <a:gd name="T23" fmla="*/ 0 h 402"/>
                <a:gd name="T24" fmla="*/ 68 w 293"/>
                <a:gd name="T25" fmla="*/ 20 h 402"/>
                <a:gd name="T26" fmla="*/ 73 w 293"/>
                <a:gd name="T27" fmla="*/ 40 h 402"/>
                <a:gd name="T28" fmla="*/ 68 w 293"/>
                <a:gd name="T29" fmla="*/ 69 h 402"/>
                <a:gd name="T30" fmla="*/ 68 w 293"/>
                <a:gd name="T31" fmla="*/ 92 h 402"/>
                <a:gd name="T32" fmla="*/ 48 w 293"/>
                <a:gd name="T33" fmla="*/ 88 h 402"/>
                <a:gd name="T34" fmla="*/ 36 w 293"/>
                <a:gd name="T35" fmla="*/ 53 h 402"/>
                <a:gd name="T36" fmla="*/ 16 w 293"/>
                <a:gd name="T37" fmla="*/ 113 h 402"/>
                <a:gd name="T38" fmla="*/ 0 w 293"/>
                <a:gd name="T39" fmla="*/ 242 h 402"/>
                <a:gd name="T40" fmla="*/ 32 w 293"/>
                <a:gd name="T41" fmla="*/ 286 h 402"/>
                <a:gd name="T42" fmla="*/ 32 w 293"/>
                <a:gd name="T43" fmla="*/ 330 h 402"/>
                <a:gd name="T44" fmla="*/ 41 w 293"/>
                <a:gd name="T45" fmla="*/ 365 h 402"/>
                <a:gd name="T46" fmla="*/ 28 w 293"/>
                <a:gd name="T47" fmla="*/ 402 h 402"/>
                <a:gd name="T48" fmla="*/ 157 w 293"/>
                <a:gd name="T49" fmla="*/ 386 h 402"/>
                <a:gd name="T50" fmla="*/ 265 w 293"/>
                <a:gd name="T51" fmla="*/ 365 h 402"/>
                <a:gd name="T52" fmla="*/ 253 w 293"/>
                <a:gd name="T53" fmla="*/ 342 h 402"/>
                <a:gd name="T54" fmla="*/ 258 w 293"/>
                <a:gd name="T55" fmla="*/ 321 h 402"/>
                <a:gd name="T56" fmla="*/ 269 w 293"/>
                <a:gd name="T57" fmla="*/ 305 h 402"/>
                <a:gd name="T58" fmla="*/ 293 w 293"/>
                <a:gd name="T59" fmla="*/ 24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3" h="402">
                  <a:moveTo>
                    <a:pt x="293" y="242"/>
                  </a:moveTo>
                  <a:lnTo>
                    <a:pt x="293" y="221"/>
                  </a:lnTo>
                  <a:lnTo>
                    <a:pt x="253" y="129"/>
                  </a:lnTo>
                  <a:lnTo>
                    <a:pt x="233" y="141"/>
                  </a:lnTo>
                  <a:lnTo>
                    <a:pt x="225" y="169"/>
                  </a:lnTo>
                  <a:lnTo>
                    <a:pt x="205" y="180"/>
                  </a:lnTo>
                  <a:lnTo>
                    <a:pt x="185" y="180"/>
                  </a:lnTo>
                  <a:lnTo>
                    <a:pt x="185" y="152"/>
                  </a:lnTo>
                  <a:lnTo>
                    <a:pt x="217" y="129"/>
                  </a:lnTo>
                  <a:lnTo>
                    <a:pt x="209" y="72"/>
                  </a:lnTo>
                  <a:lnTo>
                    <a:pt x="185" y="20"/>
                  </a:lnTo>
                  <a:lnTo>
                    <a:pt x="89" y="0"/>
                  </a:lnTo>
                  <a:lnTo>
                    <a:pt x="68" y="20"/>
                  </a:lnTo>
                  <a:lnTo>
                    <a:pt x="73" y="40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48" y="88"/>
                  </a:lnTo>
                  <a:lnTo>
                    <a:pt x="36" y="53"/>
                  </a:lnTo>
                  <a:lnTo>
                    <a:pt x="16" y="113"/>
                  </a:lnTo>
                  <a:lnTo>
                    <a:pt x="0" y="242"/>
                  </a:lnTo>
                  <a:lnTo>
                    <a:pt x="32" y="286"/>
                  </a:lnTo>
                  <a:lnTo>
                    <a:pt x="32" y="330"/>
                  </a:lnTo>
                  <a:lnTo>
                    <a:pt x="41" y="365"/>
                  </a:lnTo>
                  <a:lnTo>
                    <a:pt x="28" y="402"/>
                  </a:lnTo>
                  <a:lnTo>
                    <a:pt x="157" y="386"/>
                  </a:lnTo>
                  <a:lnTo>
                    <a:pt x="265" y="365"/>
                  </a:lnTo>
                  <a:lnTo>
                    <a:pt x="253" y="342"/>
                  </a:lnTo>
                  <a:lnTo>
                    <a:pt x="258" y="321"/>
                  </a:lnTo>
                  <a:lnTo>
                    <a:pt x="269" y="305"/>
                  </a:lnTo>
                  <a:lnTo>
                    <a:pt x="293" y="24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7FFA93D1-ECF1-7645-8DC9-EBE053B9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97" y="1759209"/>
              <a:ext cx="814991" cy="461319"/>
            </a:xfrm>
            <a:custGeom>
              <a:avLst/>
              <a:gdLst>
                <a:gd name="T0" fmla="*/ 201 w 430"/>
                <a:gd name="T1" fmla="*/ 229 h 229"/>
                <a:gd name="T2" fmla="*/ 242 w 430"/>
                <a:gd name="T3" fmla="*/ 169 h 229"/>
                <a:gd name="T4" fmla="*/ 262 w 430"/>
                <a:gd name="T5" fmla="*/ 169 h 229"/>
                <a:gd name="T6" fmla="*/ 289 w 430"/>
                <a:gd name="T7" fmla="*/ 132 h 229"/>
                <a:gd name="T8" fmla="*/ 310 w 430"/>
                <a:gd name="T9" fmla="*/ 132 h 229"/>
                <a:gd name="T10" fmla="*/ 335 w 430"/>
                <a:gd name="T11" fmla="*/ 113 h 229"/>
                <a:gd name="T12" fmla="*/ 367 w 430"/>
                <a:gd name="T13" fmla="*/ 121 h 229"/>
                <a:gd name="T14" fmla="*/ 430 w 430"/>
                <a:gd name="T15" fmla="*/ 109 h 229"/>
                <a:gd name="T16" fmla="*/ 399 w 430"/>
                <a:gd name="T17" fmla="*/ 60 h 229"/>
                <a:gd name="T18" fmla="*/ 362 w 430"/>
                <a:gd name="T19" fmla="*/ 60 h 229"/>
                <a:gd name="T20" fmla="*/ 346 w 430"/>
                <a:gd name="T21" fmla="*/ 32 h 229"/>
                <a:gd name="T22" fmla="*/ 326 w 430"/>
                <a:gd name="T23" fmla="*/ 32 h 229"/>
                <a:gd name="T24" fmla="*/ 289 w 430"/>
                <a:gd name="T25" fmla="*/ 53 h 229"/>
                <a:gd name="T26" fmla="*/ 242 w 430"/>
                <a:gd name="T27" fmla="*/ 60 h 229"/>
                <a:gd name="T28" fmla="*/ 242 w 430"/>
                <a:gd name="T29" fmla="*/ 81 h 229"/>
                <a:gd name="T30" fmla="*/ 213 w 430"/>
                <a:gd name="T31" fmla="*/ 69 h 229"/>
                <a:gd name="T32" fmla="*/ 190 w 430"/>
                <a:gd name="T33" fmla="*/ 88 h 229"/>
                <a:gd name="T34" fmla="*/ 181 w 430"/>
                <a:gd name="T35" fmla="*/ 60 h 229"/>
                <a:gd name="T36" fmla="*/ 162 w 430"/>
                <a:gd name="T37" fmla="*/ 49 h 229"/>
                <a:gd name="T38" fmla="*/ 134 w 430"/>
                <a:gd name="T39" fmla="*/ 49 h 229"/>
                <a:gd name="T40" fmla="*/ 121 w 430"/>
                <a:gd name="T41" fmla="*/ 60 h 229"/>
                <a:gd name="T42" fmla="*/ 113 w 430"/>
                <a:gd name="T43" fmla="*/ 49 h 229"/>
                <a:gd name="T44" fmla="*/ 121 w 430"/>
                <a:gd name="T45" fmla="*/ 21 h 229"/>
                <a:gd name="T46" fmla="*/ 162 w 430"/>
                <a:gd name="T47" fmla="*/ 0 h 229"/>
                <a:gd name="T48" fmla="*/ 113 w 430"/>
                <a:gd name="T49" fmla="*/ 9 h 229"/>
                <a:gd name="T50" fmla="*/ 81 w 430"/>
                <a:gd name="T51" fmla="*/ 60 h 229"/>
                <a:gd name="T52" fmla="*/ 0 w 430"/>
                <a:gd name="T53" fmla="*/ 113 h 229"/>
                <a:gd name="T54" fmla="*/ 28 w 430"/>
                <a:gd name="T55" fmla="*/ 132 h 229"/>
                <a:gd name="T56" fmla="*/ 90 w 430"/>
                <a:gd name="T57" fmla="*/ 132 h 229"/>
                <a:gd name="T58" fmla="*/ 121 w 430"/>
                <a:gd name="T59" fmla="*/ 161 h 229"/>
                <a:gd name="T60" fmla="*/ 169 w 430"/>
                <a:gd name="T61" fmla="*/ 161 h 229"/>
                <a:gd name="T62" fmla="*/ 173 w 430"/>
                <a:gd name="T63" fmla="*/ 173 h 229"/>
                <a:gd name="T64" fmla="*/ 194 w 430"/>
                <a:gd name="T65" fmla="*/ 173 h 229"/>
                <a:gd name="T66" fmla="*/ 201 w 4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0" h="229">
                  <a:moveTo>
                    <a:pt x="201" y="229"/>
                  </a:moveTo>
                  <a:lnTo>
                    <a:pt x="242" y="169"/>
                  </a:lnTo>
                  <a:lnTo>
                    <a:pt x="262" y="169"/>
                  </a:lnTo>
                  <a:lnTo>
                    <a:pt x="289" y="132"/>
                  </a:lnTo>
                  <a:lnTo>
                    <a:pt x="310" y="132"/>
                  </a:lnTo>
                  <a:lnTo>
                    <a:pt x="335" y="113"/>
                  </a:lnTo>
                  <a:lnTo>
                    <a:pt x="367" y="121"/>
                  </a:lnTo>
                  <a:lnTo>
                    <a:pt x="430" y="109"/>
                  </a:lnTo>
                  <a:lnTo>
                    <a:pt x="399" y="60"/>
                  </a:lnTo>
                  <a:lnTo>
                    <a:pt x="362" y="60"/>
                  </a:lnTo>
                  <a:lnTo>
                    <a:pt x="346" y="32"/>
                  </a:lnTo>
                  <a:lnTo>
                    <a:pt x="326" y="32"/>
                  </a:lnTo>
                  <a:lnTo>
                    <a:pt x="289" y="53"/>
                  </a:lnTo>
                  <a:lnTo>
                    <a:pt x="242" y="60"/>
                  </a:lnTo>
                  <a:lnTo>
                    <a:pt x="242" y="81"/>
                  </a:lnTo>
                  <a:lnTo>
                    <a:pt x="213" y="69"/>
                  </a:lnTo>
                  <a:lnTo>
                    <a:pt x="190" y="88"/>
                  </a:lnTo>
                  <a:lnTo>
                    <a:pt x="181" y="60"/>
                  </a:lnTo>
                  <a:lnTo>
                    <a:pt x="162" y="49"/>
                  </a:lnTo>
                  <a:lnTo>
                    <a:pt x="134" y="49"/>
                  </a:lnTo>
                  <a:lnTo>
                    <a:pt x="121" y="60"/>
                  </a:lnTo>
                  <a:lnTo>
                    <a:pt x="113" y="49"/>
                  </a:lnTo>
                  <a:lnTo>
                    <a:pt x="121" y="21"/>
                  </a:lnTo>
                  <a:lnTo>
                    <a:pt x="162" y="0"/>
                  </a:lnTo>
                  <a:lnTo>
                    <a:pt x="113" y="9"/>
                  </a:lnTo>
                  <a:lnTo>
                    <a:pt x="81" y="60"/>
                  </a:lnTo>
                  <a:lnTo>
                    <a:pt x="0" y="113"/>
                  </a:lnTo>
                  <a:lnTo>
                    <a:pt x="28" y="132"/>
                  </a:lnTo>
                  <a:lnTo>
                    <a:pt x="90" y="132"/>
                  </a:lnTo>
                  <a:lnTo>
                    <a:pt x="121" y="161"/>
                  </a:lnTo>
                  <a:lnTo>
                    <a:pt x="169" y="161"/>
                  </a:lnTo>
                  <a:lnTo>
                    <a:pt x="173" y="173"/>
                  </a:lnTo>
                  <a:lnTo>
                    <a:pt x="194" y="173"/>
                  </a:lnTo>
                  <a:lnTo>
                    <a:pt x="201" y="229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26" name="Freeform 18">
            <a:extLst>
              <a:ext uri="{FF2B5EF4-FFF2-40B4-BE49-F238E27FC236}">
                <a16:creationId xmlns:a16="http://schemas.microsoft.com/office/drawing/2014/main" id="{C0E8A4CE-E184-E749-9018-5450D1ABB995}"/>
              </a:ext>
            </a:extLst>
          </p:cNvPr>
          <p:cNvSpPr>
            <a:spLocks/>
          </p:cNvSpPr>
          <p:nvPr/>
        </p:nvSpPr>
        <p:spPr bwMode="auto">
          <a:xfrm>
            <a:off x="7260005" y="4460344"/>
            <a:ext cx="746760" cy="614420"/>
          </a:xfrm>
          <a:custGeom>
            <a:avLst/>
            <a:gdLst>
              <a:gd name="T0" fmla="*/ 394 w 394"/>
              <a:gd name="T1" fmla="*/ 56 h 305"/>
              <a:gd name="T2" fmla="*/ 285 w 394"/>
              <a:gd name="T3" fmla="*/ 0 h 305"/>
              <a:gd name="T4" fmla="*/ 201 w 394"/>
              <a:gd name="T5" fmla="*/ 16 h 305"/>
              <a:gd name="T6" fmla="*/ 181 w 394"/>
              <a:gd name="T7" fmla="*/ 7 h 305"/>
              <a:gd name="T8" fmla="*/ 157 w 394"/>
              <a:gd name="T9" fmla="*/ 12 h 305"/>
              <a:gd name="T10" fmla="*/ 137 w 394"/>
              <a:gd name="T11" fmla="*/ 7 h 305"/>
              <a:gd name="T12" fmla="*/ 28 w 394"/>
              <a:gd name="T13" fmla="*/ 32 h 305"/>
              <a:gd name="T14" fmla="*/ 20 w 394"/>
              <a:gd name="T15" fmla="*/ 44 h 305"/>
              <a:gd name="T16" fmla="*/ 8 w 394"/>
              <a:gd name="T17" fmla="*/ 48 h 305"/>
              <a:gd name="T18" fmla="*/ 0 w 394"/>
              <a:gd name="T19" fmla="*/ 72 h 305"/>
              <a:gd name="T20" fmla="*/ 44 w 394"/>
              <a:gd name="T21" fmla="*/ 113 h 305"/>
              <a:gd name="T22" fmla="*/ 56 w 394"/>
              <a:gd name="T23" fmla="*/ 141 h 305"/>
              <a:gd name="T24" fmla="*/ 153 w 394"/>
              <a:gd name="T25" fmla="*/ 213 h 305"/>
              <a:gd name="T26" fmla="*/ 217 w 394"/>
              <a:gd name="T27" fmla="*/ 289 h 305"/>
              <a:gd name="T28" fmla="*/ 241 w 394"/>
              <a:gd name="T29" fmla="*/ 305 h 305"/>
              <a:gd name="T30" fmla="*/ 233 w 394"/>
              <a:gd name="T31" fmla="*/ 261 h 305"/>
              <a:gd name="T32" fmla="*/ 257 w 394"/>
              <a:gd name="T33" fmla="*/ 281 h 305"/>
              <a:gd name="T34" fmla="*/ 266 w 394"/>
              <a:gd name="T35" fmla="*/ 273 h 305"/>
              <a:gd name="T36" fmla="*/ 261 w 394"/>
              <a:gd name="T37" fmla="*/ 258 h 305"/>
              <a:gd name="T38" fmla="*/ 285 w 394"/>
              <a:gd name="T39" fmla="*/ 258 h 305"/>
              <a:gd name="T40" fmla="*/ 342 w 394"/>
              <a:gd name="T41" fmla="*/ 193 h 305"/>
              <a:gd name="T42" fmla="*/ 394 w 394"/>
              <a:gd name="T43" fmla="*/ 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4" h="305">
                <a:moveTo>
                  <a:pt x="394" y="56"/>
                </a:moveTo>
                <a:lnTo>
                  <a:pt x="285" y="0"/>
                </a:lnTo>
                <a:lnTo>
                  <a:pt x="201" y="16"/>
                </a:lnTo>
                <a:lnTo>
                  <a:pt x="181" y="7"/>
                </a:lnTo>
                <a:lnTo>
                  <a:pt x="157" y="12"/>
                </a:lnTo>
                <a:lnTo>
                  <a:pt x="137" y="7"/>
                </a:lnTo>
                <a:lnTo>
                  <a:pt x="28" y="32"/>
                </a:lnTo>
                <a:lnTo>
                  <a:pt x="20" y="44"/>
                </a:lnTo>
                <a:lnTo>
                  <a:pt x="8" y="48"/>
                </a:lnTo>
                <a:lnTo>
                  <a:pt x="0" y="72"/>
                </a:lnTo>
                <a:lnTo>
                  <a:pt x="44" y="113"/>
                </a:lnTo>
                <a:lnTo>
                  <a:pt x="56" y="141"/>
                </a:lnTo>
                <a:lnTo>
                  <a:pt x="153" y="213"/>
                </a:lnTo>
                <a:lnTo>
                  <a:pt x="217" y="289"/>
                </a:lnTo>
                <a:lnTo>
                  <a:pt x="241" y="305"/>
                </a:lnTo>
                <a:lnTo>
                  <a:pt x="233" y="261"/>
                </a:lnTo>
                <a:lnTo>
                  <a:pt x="257" y="281"/>
                </a:lnTo>
                <a:lnTo>
                  <a:pt x="266" y="273"/>
                </a:lnTo>
                <a:lnTo>
                  <a:pt x="261" y="258"/>
                </a:lnTo>
                <a:lnTo>
                  <a:pt x="285" y="258"/>
                </a:lnTo>
                <a:lnTo>
                  <a:pt x="342" y="193"/>
                </a:lnTo>
                <a:lnTo>
                  <a:pt x="394" y="5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E24A27A5-8EBD-AA43-B623-E0478E1997E9}"/>
              </a:ext>
            </a:extLst>
          </p:cNvPr>
          <p:cNvSpPr>
            <a:spLocks/>
          </p:cNvSpPr>
          <p:nvPr/>
        </p:nvSpPr>
        <p:spPr bwMode="auto">
          <a:xfrm>
            <a:off x="7078055" y="3972839"/>
            <a:ext cx="1264183" cy="626507"/>
          </a:xfrm>
          <a:custGeom>
            <a:avLst/>
            <a:gdLst>
              <a:gd name="T0" fmla="*/ 192 w 667"/>
              <a:gd name="T1" fmla="*/ 105 h 311"/>
              <a:gd name="T2" fmla="*/ 627 w 667"/>
              <a:gd name="T3" fmla="*/ 0 h 311"/>
              <a:gd name="T4" fmla="*/ 639 w 667"/>
              <a:gd name="T5" fmla="*/ 41 h 311"/>
              <a:gd name="T6" fmla="*/ 611 w 667"/>
              <a:gd name="T7" fmla="*/ 45 h 311"/>
              <a:gd name="T8" fmla="*/ 590 w 667"/>
              <a:gd name="T9" fmla="*/ 69 h 311"/>
              <a:gd name="T10" fmla="*/ 566 w 667"/>
              <a:gd name="T11" fmla="*/ 53 h 311"/>
              <a:gd name="T12" fmla="*/ 579 w 667"/>
              <a:gd name="T13" fmla="*/ 73 h 311"/>
              <a:gd name="T14" fmla="*/ 579 w 667"/>
              <a:gd name="T15" fmla="*/ 89 h 311"/>
              <a:gd name="T16" fmla="*/ 590 w 667"/>
              <a:gd name="T17" fmla="*/ 73 h 311"/>
              <a:gd name="T18" fmla="*/ 630 w 667"/>
              <a:gd name="T19" fmla="*/ 60 h 311"/>
              <a:gd name="T20" fmla="*/ 642 w 667"/>
              <a:gd name="T21" fmla="*/ 76 h 311"/>
              <a:gd name="T22" fmla="*/ 642 w 667"/>
              <a:gd name="T23" fmla="*/ 57 h 311"/>
              <a:gd name="T24" fmla="*/ 662 w 667"/>
              <a:gd name="T25" fmla="*/ 60 h 311"/>
              <a:gd name="T26" fmla="*/ 667 w 667"/>
              <a:gd name="T27" fmla="*/ 89 h 311"/>
              <a:gd name="T28" fmla="*/ 642 w 667"/>
              <a:gd name="T29" fmla="*/ 125 h 311"/>
              <a:gd name="T30" fmla="*/ 611 w 667"/>
              <a:gd name="T31" fmla="*/ 125 h 311"/>
              <a:gd name="T32" fmla="*/ 590 w 667"/>
              <a:gd name="T33" fmla="*/ 138 h 311"/>
              <a:gd name="T34" fmla="*/ 607 w 667"/>
              <a:gd name="T35" fmla="*/ 154 h 311"/>
              <a:gd name="T36" fmla="*/ 590 w 667"/>
              <a:gd name="T37" fmla="*/ 177 h 311"/>
              <a:gd name="T38" fmla="*/ 639 w 667"/>
              <a:gd name="T39" fmla="*/ 161 h 311"/>
              <a:gd name="T40" fmla="*/ 634 w 667"/>
              <a:gd name="T41" fmla="*/ 182 h 311"/>
              <a:gd name="T42" fmla="*/ 598 w 667"/>
              <a:gd name="T43" fmla="*/ 217 h 311"/>
              <a:gd name="T44" fmla="*/ 550 w 667"/>
              <a:gd name="T45" fmla="*/ 238 h 311"/>
              <a:gd name="T46" fmla="*/ 538 w 667"/>
              <a:gd name="T47" fmla="*/ 293 h 311"/>
              <a:gd name="T48" fmla="*/ 490 w 667"/>
              <a:gd name="T49" fmla="*/ 298 h 311"/>
              <a:gd name="T50" fmla="*/ 381 w 667"/>
              <a:gd name="T51" fmla="*/ 242 h 311"/>
              <a:gd name="T52" fmla="*/ 297 w 667"/>
              <a:gd name="T53" fmla="*/ 258 h 311"/>
              <a:gd name="T54" fmla="*/ 277 w 667"/>
              <a:gd name="T55" fmla="*/ 249 h 311"/>
              <a:gd name="T56" fmla="*/ 253 w 667"/>
              <a:gd name="T57" fmla="*/ 254 h 311"/>
              <a:gd name="T58" fmla="*/ 233 w 667"/>
              <a:gd name="T59" fmla="*/ 249 h 311"/>
              <a:gd name="T60" fmla="*/ 124 w 667"/>
              <a:gd name="T61" fmla="*/ 274 h 311"/>
              <a:gd name="T62" fmla="*/ 116 w 667"/>
              <a:gd name="T63" fmla="*/ 286 h 311"/>
              <a:gd name="T64" fmla="*/ 104 w 667"/>
              <a:gd name="T65" fmla="*/ 290 h 311"/>
              <a:gd name="T66" fmla="*/ 0 w 667"/>
              <a:gd name="T67" fmla="*/ 311 h 311"/>
              <a:gd name="T68" fmla="*/ 0 w 667"/>
              <a:gd name="T69" fmla="*/ 282 h 311"/>
              <a:gd name="T70" fmla="*/ 32 w 667"/>
              <a:gd name="T71" fmla="*/ 274 h 311"/>
              <a:gd name="T72" fmla="*/ 32 w 667"/>
              <a:gd name="T73" fmla="*/ 254 h 311"/>
              <a:gd name="T74" fmla="*/ 60 w 667"/>
              <a:gd name="T75" fmla="*/ 242 h 311"/>
              <a:gd name="T76" fmla="*/ 92 w 667"/>
              <a:gd name="T77" fmla="*/ 217 h 311"/>
              <a:gd name="T78" fmla="*/ 96 w 667"/>
              <a:gd name="T79" fmla="*/ 198 h 311"/>
              <a:gd name="T80" fmla="*/ 108 w 667"/>
              <a:gd name="T81" fmla="*/ 173 h 311"/>
              <a:gd name="T82" fmla="*/ 132 w 667"/>
              <a:gd name="T83" fmla="*/ 166 h 311"/>
              <a:gd name="T84" fmla="*/ 140 w 667"/>
              <a:gd name="T85" fmla="*/ 166 h 311"/>
              <a:gd name="T86" fmla="*/ 156 w 667"/>
              <a:gd name="T87" fmla="*/ 157 h 311"/>
              <a:gd name="T88" fmla="*/ 152 w 667"/>
              <a:gd name="T89" fmla="*/ 145 h 311"/>
              <a:gd name="T90" fmla="*/ 180 w 667"/>
              <a:gd name="T91" fmla="*/ 133 h 311"/>
              <a:gd name="T92" fmla="*/ 192 w 667"/>
              <a:gd name="T93" fmla="*/ 10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7" h="311">
                <a:moveTo>
                  <a:pt x="192" y="105"/>
                </a:moveTo>
                <a:lnTo>
                  <a:pt x="627" y="0"/>
                </a:lnTo>
                <a:lnTo>
                  <a:pt x="639" y="41"/>
                </a:lnTo>
                <a:lnTo>
                  <a:pt x="611" y="45"/>
                </a:lnTo>
                <a:lnTo>
                  <a:pt x="590" y="69"/>
                </a:lnTo>
                <a:lnTo>
                  <a:pt x="566" y="53"/>
                </a:lnTo>
                <a:lnTo>
                  <a:pt x="579" y="73"/>
                </a:lnTo>
                <a:lnTo>
                  <a:pt x="579" y="89"/>
                </a:lnTo>
                <a:lnTo>
                  <a:pt x="590" y="73"/>
                </a:lnTo>
                <a:lnTo>
                  <a:pt x="630" y="60"/>
                </a:lnTo>
                <a:lnTo>
                  <a:pt x="642" y="76"/>
                </a:lnTo>
                <a:lnTo>
                  <a:pt x="642" y="57"/>
                </a:lnTo>
                <a:lnTo>
                  <a:pt x="662" y="60"/>
                </a:lnTo>
                <a:lnTo>
                  <a:pt x="667" y="89"/>
                </a:lnTo>
                <a:lnTo>
                  <a:pt x="642" y="125"/>
                </a:lnTo>
                <a:lnTo>
                  <a:pt x="611" y="125"/>
                </a:lnTo>
                <a:lnTo>
                  <a:pt x="590" y="138"/>
                </a:lnTo>
                <a:lnTo>
                  <a:pt x="607" y="154"/>
                </a:lnTo>
                <a:lnTo>
                  <a:pt x="590" y="177"/>
                </a:lnTo>
                <a:lnTo>
                  <a:pt x="639" y="161"/>
                </a:lnTo>
                <a:lnTo>
                  <a:pt x="634" y="182"/>
                </a:lnTo>
                <a:lnTo>
                  <a:pt x="598" y="217"/>
                </a:lnTo>
                <a:lnTo>
                  <a:pt x="550" y="238"/>
                </a:lnTo>
                <a:lnTo>
                  <a:pt x="538" y="293"/>
                </a:lnTo>
                <a:lnTo>
                  <a:pt x="490" y="298"/>
                </a:lnTo>
                <a:lnTo>
                  <a:pt x="381" y="242"/>
                </a:lnTo>
                <a:lnTo>
                  <a:pt x="297" y="258"/>
                </a:lnTo>
                <a:lnTo>
                  <a:pt x="277" y="249"/>
                </a:lnTo>
                <a:lnTo>
                  <a:pt x="253" y="254"/>
                </a:lnTo>
                <a:lnTo>
                  <a:pt x="233" y="249"/>
                </a:lnTo>
                <a:lnTo>
                  <a:pt x="124" y="274"/>
                </a:lnTo>
                <a:lnTo>
                  <a:pt x="116" y="286"/>
                </a:lnTo>
                <a:lnTo>
                  <a:pt x="104" y="290"/>
                </a:lnTo>
                <a:lnTo>
                  <a:pt x="0" y="311"/>
                </a:lnTo>
                <a:lnTo>
                  <a:pt x="0" y="282"/>
                </a:lnTo>
                <a:lnTo>
                  <a:pt x="32" y="274"/>
                </a:lnTo>
                <a:lnTo>
                  <a:pt x="32" y="254"/>
                </a:lnTo>
                <a:lnTo>
                  <a:pt x="60" y="242"/>
                </a:lnTo>
                <a:lnTo>
                  <a:pt x="92" y="217"/>
                </a:lnTo>
                <a:lnTo>
                  <a:pt x="96" y="198"/>
                </a:lnTo>
                <a:lnTo>
                  <a:pt x="108" y="173"/>
                </a:lnTo>
                <a:lnTo>
                  <a:pt x="132" y="166"/>
                </a:lnTo>
                <a:lnTo>
                  <a:pt x="140" y="166"/>
                </a:lnTo>
                <a:lnTo>
                  <a:pt x="156" y="157"/>
                </a:lnTo>
                <a:lnTo>
                  <a:pt x="152" y="145"/>
                </a:lnTo>
                <a:lnTo>
                  <a:pt x="180" y="133"/>
                </a:lnTo>
                <a:lnTo>
                  <a:pt x="192" y="105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FA85CA4-348A-3F48-803E-E531414E38F2}"/>
              </a:ext>
            </a:extLst>
          </p:cNvPr>
          <p:cNvSpPr>
            <a:spLocks/>
          </p:cNvSpPr>
          <p:nvPr/>
        </p:nvSpPr>
        <p:spPr bwMode="auto">
          <a:xfrm>
            <a:off x="6535990" y="4621503"/>
            <a:ext cx="562912" cy="906520"/>
          </a:xfrm>
          <a:custGeom>
            <a:avLst/>
            <a:gdLst>
              <a:gd name="T0" fmla="*/ 12 w 297"/>
              <a:gd name="T1" fmla="*/ 450 h 450"/>
              <a:gd name="T2" fmla="*/ 0 w 297"/>
              <a:gd name="T3" fmla="*/ 342 h 450"/>
              <a:gd name="T4" fmla="*/ 0 w 297"/>
              <a:gd name="T5" fmla="*/ 33 h 450"/>
              <a:gd name="T6" fmla="*/ 196 w 297"/>
              <a:gd name="T7" fmla="*/ 0 h 450"/>
              <a:gd name="T8" fmla="*/ 281 w 297"/>
              <a:gd name="T9" fmla="*/ 285 h 450"/>
              <a:gd name="T10" fmla="*/ 277 w 297"/>
              <a:gd name="T11" fmla="*/ 326 h 450"/>
              <a:gd name="T12" fmla="*/ 277 w 297"/>
              <a:gd name="T13" fmla="*/ 370 h 450"/>
              <a:gd name="T14" fmla="*/ 297 w 297"/>
              <a:gd name="T15" fmla="*/ 402 h 450"/>
              <a:gd name="T16" fmla="*/ 12 w 297"/>
              <a:gd name="T1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450">
                <a:moveTo>
                  <a:pt x="12" y="450"/>
                </a:moveTo>
                <a:lnTo>
                  <a:pt x="0" y="342"/>
                </a:lnTo>
                <a:lnTo>
                  <a:pt x="0" y="33"/>
                </a:lnTo>
                <a:lnTo>
                  <a:pt x="196" y="0"/>
                </a:lnTo>
                <a:lnTo>
                  <a:pt x="281" y="285"/>
                </a:lnTo>
                <a:lnTo>
                  <a:pt x="277" y="326"/>
                </a:lnTo>
                <a:lnTo>
                  <a:pt x="277" y="370"/>
                </a:lnTo>
                <a:lnTo>
                  <a:pt x="297" y="402"/>
                </a:lnTo>
                <a:lnTo>
                  <a:pt x="12" y="45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787B8027-9426-7C40-868F-49560D844CA9}"/>
              </a:ext>
            </a:extLst>
          </p:cNvPr>
          <p:cNvSpPr>
            <a:spLocks/>
          </p:cNvSpPr>
          <p:nvPr/>
        </p:nvSpPr>
        <p:spPr bwMode="auto">
          <a:xfrm>
            <a:off x="3732800" y="4506679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BFF50F93-82E2-C346-96BF-81C94B76A459}"/>
              </a:ext>
            </a:extLst>
          </p:cNvPr>
          <p:cNvSpPr>
            <a:spLocks/>
          </p:cNvSpPr>
          <p:nvPr/>
        </p:nvSpPr>
        <p:spPr bwMode="auto">
          <a:xfrm>
            <a:off x="8120485" y="3269782"/>
            <a:ext cx="168684" cy="292102"/>
          </a:xfrm>
          <a:custGeom>
            <a:avLst/>
            <a:gdLst>
              <a:gd name="T0" fmla="*/ 0 w 89"/>
              <a:gd name="T1" fmla="*/ 24 h 145"/>
              <a:gd name="T2" fmla="*/ 40 w 89"/>
              <a:gd name="T3" fmla="*/ 145 h 145"/>
              <a:gd name="T4" fmla="*/ 84 w 89"/>
              <a:gd name="T5" fmla="*/ 136 h 145"/>
              <a:gd name="T6" fmla="*/ 89 w 89"/>
              <a:gd name="T7" fmla="*/ 116 h 145"/>
              <a:gd name="T8" fmla="*/ 73 w 89"/>
              <a:gd name="T9" fmla="*/ 100 h 145"/>
              <a:gd name="T10" fmla="*/ 57 w 89"/>
              <a:gd name="T11" fmla="*/ 88 h 145"/>
              <a:gd name="T12" fmla="*/ 29 w 89"/>
              <a:gd name="T13" fmla="*/ 28 h 145"/>
              <a:gd name="T14" fmla="*/ 32 w 89"/>
              <a:gd name="T15" fmla="*/ 4 h 145"/>
              <a:gd name="T16" fmla="*/ 8 w 89"/>
              <a:gd name="T17" fmla="*/ 0 h 145"/>
              <a:gd name="T18" fmla="*/ 0 w 89"/>
              <a:gd name="T19" fmla="*/ 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145">
                <a:moveTo>
                  <a:pt x="0" y="24"/>
                </a:moveTo>
                <a:lnTo>
                  <a:pt x="40" y="145"/>
                </a:lnTo>
                <a:lnTo>
                  <a:pt x="84" y="136"/>
                </a:lnTo>
                <a:lnTo>
                  <a:pt x="89" y="116"/>
                </a:lnTo>
                <a:lnTo>
                  <a:pt x="73" y="100"/>
                </a:lnTo>
                <a:lnTo>
                  <a:pt x="57" y="88"/>
                </a:lnTo>
                <a:lnTo>
                  <a:pt x="29" y="28"/>
                </a:lnTo>
                <a:lnTo>
                  <a:pt x="32" y="4"/>
                </a:lnTo>
                <a:lnTo>
                  <a:pt x="8" y="0"/>
                </a:lnTo>
                <a:lnTo>
                  <a:pt x="0" y="2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4FE7E1E5-202E-1644-B2E7-4D952C21B70A}"/>
              </a:ext>
            </a:extLst>
          </p:cNvPr>
          <p:cNvSpPr>
            <a:spLocks/>
          </p:cNvSpPr>
          <p:nvPr/>
        </p:nvSpPr>
        <p:spPr bwMode="auto">
          <a:xfrm>
            <a:off x="6215680" y="4184360"/>
            <a:ext cx="1226277" cy="549956"/>
          </a:xfrm>
          <a:custGeom>
            <a:avLst/>
            <a:gdLst>
              <a:gd name="T0" fmla="*/ 28 w 647"/>
              <a:gd name="T1" fmla="*/ 160 h 273"/>
              <a:gd name="T2" fmla="*/ 32 w 647"/>
              <a:gd name="T3" fmla="*/ 116 h 273"/>
              <a:gd name="T4" fmla="*/ 60 w 647"/>
              <a:gd name="T5" fmla="*/ 105 h 273"/>
              <a:gd name="T6" fmla="*/ 148 w 647"/>
              <a:gd name="T7" fmla="*/ 93 h 273"/>
              <a:gd name="T8" fmla="*/ 141 w 647"/>
              <a:gd name="T9" fmla="*/ 77 h 273"/>
              <a:gd name="T10" fmla="*/ 173 w 647"/>
              <a:gd name="T11" fmla="*/ 81 h 273"/>
              <a:gd name="T12" fmla="*/ 503 w 647"/>
              <a:gd name="T13" fmla="*/ 28 h 273"/>
              <a:gd name="T14" fmla="*/ 647 w 647"/>
              <a:gd name="T15" fmla="*/ 0 h 273"/>
              <a:gd name="T16" fmla="*/ 635 w 647"/>
              <a:gd name="T17" fmla="*/ 28 h 273"/>
              <a:gd name="T18" fmla="*/ 607 w 647"/>
              <a:gd name="T19" fmla="*/ 40 h 273"/>
              <a:gd name="T20" fmla="*/ 611 w 647"/>
              <a:gd name="T21" fmla="*/ 52 h 273"/>
              <a:gd name="T22" fmla="*/ 595 w 647"/>
              <a:gd name="T23" fmla="*/ 61 h 273"/>
              <a:gd name="T24" fmla="*/ 587 w 647"/>
              <a:gd name="T25" fmla="*/ 61 h 273"/>
              <a:gd name="T26" fmla="*/ 563 w 647"/>
              <a:gd name="T27" fmla="*/ 68 h 273"/>
              <a:gd name="T28" fmla="*/ 551 w 647"/>
              <a:gd name="T29" fmla="*/ 93 h 273"/>
              <a:gd name="T30" fmla="*/ 547 w 647"/>
              <a:gd name="T31" fmla="*/ 112 h 273"/>
              <a:gd name="T32" fmla="*/ 515 w 647"/>
              <a:gd name="T33" fmla="*/ 137 h 273"/>
              <a:gd name="T34" fmla="*/ 487 w 647"/>
              <a:gd name="T35" fmla="*/ 149 h 273"/>
              <a:gd name="T36" fmla="*/ 487 w 647"/>
              <a:gd name="T37" fmla="*/ 169 h 273"/>
              <a:gd name="T38" fmla="*/ 455 w 647"/>
              <a:gd name="T39" fmla="*/ 177 h 273"/>
              <a:gd name="T40" fmla="*/ 455 w 647"/>
              <a:gd name="T41" fmla="*/ 206 h 273"/>
              <a:gd name="T42" fmla="*/ 365 w 647"/>
              <a:gd name="T43" fmla="*/ 217 h 273"/>
              <a:gd name="T44" fmla="*/ 169 w 647"/>
              <a:gd name="T45" fmla="*/ 250 h 273"/>
              <a:gd name="T46" fmla="*/ 0 w 647"/>
              <a:gd name="T47" fmla="*/ 273 h 273"/>
              <a:gd name="T48" fmla="*/ 12 w 647"/>
              <a:gd name="T49" fmla="*/ 245 h 273"/>
              <a:gd name="T50" fmla="*/ 0 w 647"/>
              <a:gd name="T51" fmla="*/ 245 h 273"/>
              <a:gd name="T52" fmla="*/ 21 w 647"/>
              <a:gd name="T53" fmla="*/ 229 h 273"/>
              <a:gd name="T54" fmla="*/ 28 w 647"/>
              <a:gd name="T55" fmla="*/ 16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7" h="273">
                <a:moveTo>
                  <a:pt x="28" y="160"/>
                </a:moveTo>
                <a:lnTo>
                  <a:pt x="32" y="116"/>
                </a:lnTo>
                <a:lnTo>
                  <a:pt x="60" y="105"/>
                </a:lnTo>
                <a:lnTo>
                  <a:pt x="148" y="93"/>
                </a:lnTo>
                <a:lnTo>
                  <a:pt x="141" y="77"/>
                </a:lnTo>
                <a:lnTo>
                  <a:pt x="173" y="81"/>
                </a:lnTo>
                <a:lnTo>
                  <a:pt x="503" y="28"/>
                </a:lnTo>
                <a:lnTo>
                  <a:pt x="647" y="0"/>
                </a:lnTo>
                <a:lnTo>
                  <a:pt x="635" y="28"/>
                </a:lnTo>
                <a:lnTo>
                  <a:pt x="607" y="40"/>
                </a:lnTo>
                <a:lnTo>
                  <a:pt x="611" y="52"/>
                </a:lnTo>
                <a:lnTo>
                  <a:pt x="595" y="61"/>
                </a:lnTo>
                <a:lnTo>
                  <a:pt x="587" y="61"/>
                </a:lnTo>
                <a:lnTo>
                  <a:pt x="563" y="68"/>
                </a:lnTo>
                <a:lnTo>
                  <a:pt x="551" y="93"/>
                </a:lnTo>
                <a:lnTo>
                  <a:pt x="547" y="112"/>
                </a:lnTo>
                <a:lnTo>
                  <a:pt x="515" y="137"/>
                </a:lnTo>
                <a:lnTo>
                  <a:pt x="487" y="149"/>
                </a:lnTo>
                <a:lnTo>
                  <a:pt x="487" y="169"/>
                </a:lnTo>
                <a:lnTo>
                  <a:pt x="455" y="177"/>
                </a:lnTo>
                <a:lnTo>
                  <a:pt x="455" y="206"/>
                </a:lnTo>
                <a:lnTo>
                  <a:pt x="365" y="217"/>
                </a:lnTo>
                <a:lnTo>
                  <a:pt x="169" y="250"/>
                </a:lnTo>
                <a:lnTo>
                  <a:pt x="0" y="273"/>
                </a:lnTo>
                <a:lnTo>
                  <a:pt x="12" y="245"/>
                </a:lnTo>
                <a:lnTo>
                  <a:pt x="0" y="245"/>
                </a:lnTo>
                <a:lnTo>
                  <a:pt x="21" y="229"/>
                </a:lnTo>
                <a:lnTo>
                  <a:pt x="28" y="16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16A215D7-14C3-D34E-8316-FBCFC0EB77D8}"/>
              </a:ext>
            </a:extLst>
          </p:cNvPr>
          <p:cNvSpPr>
            <a:spLocks/>
          </p:cNvSpPr>
          <p:nvPr/>
        </p:nvSpPr>
        <p:spPr bwMode="auto">
          <a:xfrm>
            <a:off x="6907475" y="4557040"/>
            <a:ext cx="809305" cy="922636"/>
          </a:xfrm>
          <a:custGeom>
            <a:avLst/>
            <a:gdLst>
              <a:gd name="T0" fmla="*/ 403 w 427"/>
              <a:gd name="T1" fmla="*/ 430 h 458"/>
              <a:gd name="T2" fmla="*/ 383 w 427"/>
              <a:gd name="T3" fmla="*/ 422 h 458"/>
              <a:gd name="T4" fmla="*/ 371 w 427"/>
              <a:gd name="T5" fmla="*/ 409 h 458"/>
              <a:gd name="T6" fmla="*/ 362 w 427"/>
              <a:gd name="T7" fmla="*/ 446 h 458"/>
              <a:gd name="T8" fmla="*/ 355 w 427"/>
              <a:gd name="T9" fmla="*/ 446 h 458"/>
              <a:gd name="T10" fmla="*/ 343 w 427"/>
              <a:gd name="T11" fmla="*/ 434 h 458"/>
              <a:gd name="T12" fmla="*/ 113 w 427"/>
              <a:gd name="T13" fmla="*/ 458 h 458"/>
              <a:gd name="T14" fmla="*/ 101 w 427"/>
              <a:gd name="T15" fmla="*/ 434 h 458"/>
              <a:gd name="T16" fmla="*/ 81 w 427"/>
              <a:gd name="T17" fmla="*/ 402 h 458"/>
              <a:gd name="T18" fmla="*/ 81 w 427"/>
              <a:gd name="T19" fmla="*/ 358 h 458"/>
              <a:gd name="T20" fmla="*/ 85 w 427"/>
              <a:gd name="T21" fmla="*/ 317 h 458"/>
              <a:gd name="T22" fmla="*/ 0 w 427"/>
              <a:gd name="T23" fmla="*/ 32 h 458"/>
              <a:gd name="T24" fmla="*/ 90 w 427"/>
              <a:gd name="T25" fmla="*/ 21 h 458"/>
              <a:gd name="T26" fmla="*/ 194 w 427"/>
              <a:gd name="T27" fmla="*/ 0 h 458"/>
              <a:gd name="T28" fmla="*/ 186 w 427"/>
              <a:gd name="T29" fmla="*/ 24 h 458"/>
              <a:gd name="T30" fmla="*/ 230 w 427"/>
              <a:gd name="T31" fmla="*/ 65 h 458"/>
              <a:gd name="T32" fmla="*/ 242 w 427"/>
              <a:gd name="T33" fmla="*/ 93 h 458"/>
              <a:gd name="T34" fmla="*/ 339 w 427"/>
              <a:gd name="T35" fmla="*/ 165 h 458"/>
              <a:gd name="T36" fmla="*/ 403 w 427"/>
              <a:gd name="T37" fmla="*/ 241 h 458"/>
              <a:gd name="T38" fmla="*/ 427 w 427"/>
              <a:gd name="T39" fmla="*/ 257 h 458"/>
              <a:gd name="T40" fmla="*/ 408 w 427"/>
              <a:gd name="T41" fmla="*/ 317 h 458"/>
              <a:gd name="T42" fmla="*/ 408 w 427"/>
              <a:gd name="T43" fmla="*/ 362 h 458"/>
              <a:gd name="T44" fmla="*/ 403 w 427"/>
              <a:gd name="T45" fmla="*/ 378 h 458"/>
              <a:gd name="T46" fmla="*/ 403 w 427"/>
              <a:gd name="T47" fmla="*/ 43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458">
                <a:moveTo>
                  <a:pt x="403" y="430"/>
                </a:moveTo>
                <a:lnTo>
                  <a:pt x="383" y="422"/>
                </a:lnTo>
                <a:lnTo>
                  <a:pt x="371" y="409"/>
                </a:lnTo>
                <a:lnTo>
                  <a:pt x="362" y="446"/>
                </a:lnTo>
                <a:lnTo>
                  <a:pt x="355" y="446"/>
                </a:lnTo>
                <a:lnTo>
                  <a:pt x="343" y="434"/>
                </a:lnTo>
                <a:lnTo>
                  <a:pt x="113" y="458"/>
                </a:lnTo>
                <a:lnTo>
                  <a:pt x="101" y="434"/>
                </a:lnTo>
                <a:lnTo>
                  <a:pt x="81" y="402"/>
                </a:lnTo>
                <a:lnTo>
                  <a:pt x="81" y="358"/>
                </a:lnTo>
                <a:lnTo>
                  <a:pt x="85" y="317"/>
                </a:lnTo>
                <a:lnTo>
                  <a:pt x="0" y="32"/>
                </a:lnTo>
                <a:lnTo>
                  <a:pt x="90" y="21"/>
                </a:lnTo>
                <a:lnTo>
                  <a:pt x="194" y="0"/>
                </a:lnTo>
                <a:lnTo>
                  <a:pt x="186" y="24"/>
                </a:lnTo>
                <a:lnTo>
                  <a:pt x="230" y="65"/>
                </a:lnTo>
                <a:lnTo>
                  <a:pt x="242" y="93"/>
                </a:lnTo>
                <a:lnTo>
                  <a:pt x="339" y="165"/>
                </a:lnTo>
                <a:lnTo>
                  <a:pt x="403" y="241"/>
                </a:lnTo>
                <a:lnTo>
                  <a:pt x="427" y="257"/>
                </a:lnTo>
                <a:lnTo>
                  <a:pt x="408" y="317"/>
                </a:lnTo>
                <a:lnTo>
                  <a:pt x="408" y="362"/>
                </a:lnTo>
                <a:lnTo>
                  <a:pt x="403" y="378"/>
                </a:lnTo>
                <a:lnTo>
                  <a:pt x="403" y="43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D8E1FE35-9265-7641-8381-5A8717365BEF}"/>
              </a:ext>
            </a:extLst>
          </p:cNvPr>
          <p:cNvSpPr>
            <a:spLocks/>
          </p:cNvSpPr>
          <p:nvPr/>
        </p:nvSpPr>
        <p:spPr bwMode="auto">
          <a:xfrm>
            <a:off x="8165973" y="2977681"/>
            <a:ext cx="183847" cy="445203"/>
          </a:xfrm>
          <a:custGeom>
            <a:avLst/>
            <a:gdLst>
              <a:gd name="T0" fmla="*/ 12 w 97"/>
              <a:gd name="T1" fmla="*/ 0 h 221"/>
              <a:gd name="T2" fmla="*/ 84 w 97"/>
              <a:gd name="T3" fmla="*/ 9 h 221"/>
              <a:gd name="T4" fmla="*/ 84 w 97"/>
              <a:gd name="T5" fmla="*/ 32 h 221"/>
              <a:gd name="T6" fmla="*/ 72 w 97"/>
              <a:gd name="T7" fmla="*/ 73 h 221"/>
              <a:gd name="T8" fmla="*/ 77 w 97"/>
              <a:gd name="T9" fmla="*/ 81 h 221"/>
              <a:gd name="T10" fmla="*/ 93 w 97"/>
              <a:gd name="T11" fmla="*/ 81 h 221"/>
              <a:gd name="T12" fmla="*/ 97 w 97"/>
              <a:gd name="T13" fmla="*/ 88 h 221"/>
              <a:gd name="T14" fmla="*/ 97 w 97"/>
              <a:gd name="T15" fmla="*/ 129 h 221"/>
              <a:gd name="T16" fmla="*/ 81 w 97"/>
              <a:gd name="T17" fmla="*/ 180 h 221"/>
              <a:gd name="T18" fmla="*/ 68 w 97"/>
              <a:gd name="T19" fmla="*/ 221 h 221"/>
              <a:gd name="T20" fmla="*/ 56 w 97"/>
              <a:gd name="T21" fmla="*/ 221 h 221"/>
              <a:gd name="T22" fmla="*/ 56 w 97"/>
              <a:gd name="T23" fmla="*/ 214 h 221"/>
              <a:gd name="T24" fmla="*/ 44 w 97"/>
              <a:gd name="T25" fmla="*/ 209 h 221"/>
              <a:gd name="T26" fmla="*/ 37 w 97"/>
              <a:gd name="T27" fmla="*/ 209 h 221"/>
              <a:gd name="T28" fmla="*/ 16 w 97"/>
              <a:gd name="T29" fmla="*/ 193 h 221"/>
              <a:gd name="T30" fmla="*/ 5 w 97"/>
              <a:gd name="T31" fmla="*/ 173 h 221"/>
              <a:gd name="T32" fmla="*/ 8 w 97"/>
              <a:gd name="T33" fmla="*/ 149 h 221"/>
              <a:gd name="T34" fmla="*/ 16 w 97"/>
              <a:gd name="T35" fmla="*/ 129 h 221"/>
              <a:gd name="T36" fmla="*/ 16 w 97"/>
              <a:gd name="T37" fmla="*/ 120 h 221"/>
              <a:gd name="T38" fmla="*/ 33 w 97"/>
              <a:gd name="T39" fmla="*/ 101 h 221"/>
              <a:gd name="T40" fmla="*/ 24 w 97"/>
              <a:gd name="T41" fmla="*/ 88 h 221"/>
              <a:gd name="T42" fmla="*/ 16 w 97"/>
              <a:gd name="T43" fmla="*/ 88 h 221"/>
              <a:gd name="T44" fmla="*/ 5 w 97"/>
              <a:gd name="T45" fmla="*/ 81 h 221"/>
              <a:gd name="T46" fmla="*/ 12 w 97"/>
              <a:gd name="T47" fmla="*/ 60 h 221"/>
              <a:gd name="T48" fmla="*/ 0 w 97"/>
              <a:gd name="T49" fmla="*/ 48 h 221"/>
              <a:gd name="T50" fmla="*/ 5 w 97"/>
              <a:gd name="T51" fmla="*/ 28 h 221"/>
              <a:gd name="T52" fmla="*/ 5 w 97"/>
              <a:gd name="T53" fmla="*/ 12 h 221"/>
              <a:gd name="T54" fmla="*/ 12 w 97"/>
              <a:gd name="T55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7" h="221">
                <a:moveTo>
                  <a:pt x="12" y="0"/>
                </a:moveTo>
                <a:lnTo>
                  <a:pt x="84" y="9"/>
                </a:lnTo>
                <a:lnTo>
                  <a:pt x="84" y="32"/>
                </a:lnTo>
                <a:lnTo>
                  <a:pt x="72" y="73"/>
                </a:lnTo>
                <a:lnTo>
                  <a:pt x="77" y="81"/>
                </a:lnTo>
                <a:lnTo>
                  <a:pt x="93" y="81"/>
                </a:lnTo>
                <a:lnTo>
                  <a:pt x="97" y="88"/>
                </a:lnTo>
                <a:lnTo>
                  <a:pt x="97" y="129"/>
                </a:lnTo>
                <a:lnTo>
                  <a:pt x="81" y="180"/>
                </a:lnTo>
                <a:lnTo>
                  <a:pt x="68" y="221"/>
                </a:lnTo>
                <a:lnTo>
                  <a:pt x="56" y="221"/>
                </a:lnTo>
                <a:lnTo>
                  <a:pt x="56" y="214"/>
                </a:lnTo>
                <a:lnTo>
                  <a:pt x="44" y="209"/>
                </a:lnTo>
                <a:lnTo>
                  <a:pt x="37" y="209"/>
                </a:lnTo>
                <a:lnTo>
                  <a:pt x="16" y="193"/>
                </a:lnTo>
                <a:lnTo>
                  <a:pt x="5" y="173"/>
                </a:lnTo>
                <a:lnTo>
                  <a:pt x="8" y="149"/>
                </a:lnTo>
                <a:lnTo>
                  <a:pt x="16" y="129"/>
                </a:lnTo>
                <a:lnTo>
                  <a:pt x="16" y="120"/>
                </a:lnTo>
                <a:lnTo>
                  <a:pt x="33" y="101"/>
                </a:lnTo>
                <a:lnTo>
                  <a:pt x="24" y="88"/>
                </a:lnTo>
                <a:lnTo>
                  <a:pt x="16" y="88"/>
                </a:lnTo>
                <a:lnTo>
                  <a:pt x="5" y="81"/>
                </a:lnTo>
                <a:lnTo>
                  <a:pt x="12" y="60"/>
                </a:lnTo>
                <a:lnTo>
                  <a:pt x="0" y="48"/>
                </a:lnTo>
                <a:lnTo>
                  <a:pt x="5" y="28"/>
                </a:lnTo>
                <a:lnTo>
                  <a:pt x="5" y="12"/>
                </a:lnTo>
                <a:lnTo>
                  <a:pt x="1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53BE6675-A42C-1641-9994-67C32EC0EBCC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  <a:gd name="T66" fmla="*/ 96 w 341"/>
              <a:gd name="T67" fmla="*/ 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  <a:lnTo>
                  <a:pt x="9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3BC12687-B74D-6649-B1F6-D6BFCF852DB8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7B0C518E-F090-D44B-9D6A-0E273B4B0F48}"/>
              </a:ext>
            </a:extLst>
          </p:cNvPr>
          <p:cNvSpPr>
            <a:spLocks/>
          </p:cNvSpPr>
          <p:nvPr/>
        </p:nvSpPr>
        <p:spPr bwMode="auto">
          <a:xfrm>
            <a:off x="7169031" y="3465187"/>
            <a:ext cx="1097395" cy="775579"/>
          </a:xfrm>
          <a:custGeom>
            <a:avLst/>
            <a:gdLst>
              <a:gd name="T0" fmla="*/ 381 w 579"/>
              <a:gd name="T1" fmla="*/ 7 h 385"/>
              <a:gd name="T2" fmla="*/ 346 w 579"/>
              <a:gd name="T3" fmla="*/ 0 h 385"/>
              <a:gd name="T4" fmla="*/ 325 w 579"/>
              <a:gd name="T5" fmla="*/ 56 h 385"/>
              <a:gd name="T6" fmla="*/ 305 w 579"/>
              <a:gd name="T7" fmla="*/ 72 h 385"/>
              <a:gd name="T8" fmla="*/ 296 w 579"/>
              <a:gd name="T9" fmla="*/ 108 h 385"/>
              <a:gd name="T10" fmla="*/ 273 w 579"/>
              <a:gd name="T11" fmla="*/ 129 h 385"/>
              <a:gd name="T12" fmla="*/ 257 w 579"/>
              <a:gd name="T13" fmla="*/ 120 h 385"/>
              <a:gd name="T14" fmla="*/ 236 w 579"/>
              <a:gd name="T15" fmla="*/ 132 h 385"/>
              <a:gd name="T16" fmla="*/ 245 w 579"/>
              <a:gd name="T17" fmla="*/ 148 h 385"/>
              <a:gd name="T18" fmla="*/ 229 w 579"/>
              <a:gd name="T19" fmla="*/ 201 h 385"/>
              <a:gd name="T20" fmla="*/ 229 w 579"/>
              <a:gd name="T21" fmla="*/ 228 h 385"/>
              <a:gd name="T22" fmla="*/ 176 w 579"/>
              <a:gd name="T23" fmla="*/ 268 h 385"/>
              <a:gd name="T24" fmla="*/ 164 w 579"/>
              <a:gd name="T25" fmla="*/ 265 h 385"/>
              <a:gd name="T26" fmla="*/ 148 w 579"/>
              <a:gd name="T27" fmla="*/ 293 h 385"/>
              <a:gd name="T28" fmla="*/ 116 w 579"/>
              <a:gd name="T29" fmla="*/ 300 h 385"/>
              <a:gd name="T30" fmla="*/ 100 w 579"/>
              <a:gd name="T31" fmla="*/ 273 h 385"/>
              <a:gd name="T32" fmla="*/ 92 w 579"/>
              <a:gd name="T33" fmla="*/ 273 h 385"/>
              <a:gd name="T34" fmla="*/ 72 w 579"/>
              <a:gd name="T35" fmla="*/ 309 h 385"/>
              <a:gd name="T36" fmla="*/ 48 w 579"/>
              <a:gd name="T37" fmla="*/ 321 h 385"/>
              <a:gd name="T38" fmla="*/ 44 w 579"/>
              <a:gd name="T39" fmla="*/ 353 h 385"/>
              <a:gd name="T40" fmla="*/ 0 w 579"/>
              <a:gd name="T41" fmla="*/ 385 h 385"/>
              <a:gd name="T42" fmla="*/ 144 w 579"/>
              <a:gd name="T43" fmla="*/ 357 h 385"/>
              <a:gd name="T44" fmla="*/ 579 w 579"/>
              <a:gd name="T45" fmla="*/ 252 h 385"/>
              <a:gd name="T46" fmla="*/ 563 w 579"/>
              <a:gd name="T47" fmla="*/ 212 h 385"/>
              <a:gd name="T48" fmla="*/ 538 w 579"/>
              <a:gd name="T49" fmla="*/ 212 h 385"/>
              <a:gd name="T50" fmla="*/ 526 w 579"/>
              <a:gd name="T51" fmla="*/ 228 h 385"/>
              <a:gd name="T52" fmla="*/ 514 w 579"/>
              <a:gd name="T53" fmla="*/ 221 h 385"/>
              <a:gd name="T54" fmla="*/ 526 w 579"/>
              <a:gd name="T55" fmla="*/ 208 h 385"/>
              <a:gd name="T56" fmla="*/ 522 w 579"/>
              <a:gd name="T57" fmla="*/ 192 h 385"/>
              <a:gd name="T58" fmla="*/ 510 w 579"/>
              <a:gd name="T59" fmla="*/ 184 h 385"/>
              <a:gd name="T60" fmla="*/ 526 w 579"/>
              <a:gd name="T61" fmla="*/ 173 h 385"/>
              <a:gd name="T62" fmla="*/ 514 w 579"/>
              <a:gd name="T63" fmla="*/ 156 h 385"/>
              <a:gd name="T64" fmla="*/ 482 w 579"/>
              <a:gd name="T65" fmla="*/ 132 h 385"/>
              <a:gd name="T66" fmla="*/ 510 w 579"/>
              <a:gd name="T67" fmla="*/ 132 h 385"/>
              <a:gd name="T68" fmla="*/ 502 w 579"/>
              <a:gd name="T69" fmla="*/ 116 h 385"/>
              <a:gd name="T70" fmla="*/ 482 w 579"/>
              <a:gd name="T71" fmla="*/ 100 h 385"/>
              <a:gd name="T72" fmla="*/ 450 w 579"/>
              <a:gd name="T73" fmla="*/ 79 h 385"/>
              <a:gd name="T74" fmla="*/ 430 w 579"/>
              <a:gd name="T75" fmla="*/ 76 h 385"/>
              <a:gd name="T76" fmla="*/ 437 w 579"/>
              <a:gd name="T77" fmla="*/ 51 h 385"/>
              <a:gd name="T78" fmla="*/ 446 w 579"/>
              <a:gd name="T79" fmla="*/ 39 h 385"/>
              <a:gd name="T80" fmla="*/ 397 w 579"/>
              <a:gd name="T81" fmla="*/ 7 h 385"/>
              <a:gd name="T82" fmla="*/ 381 w 579"/>
              <a:gd name="T83" fmla="*/ 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9" h="385">
                <a:moveTo>
                  <a:pt x="381" y="7"/>
                </a:moveTo>
                <a:lnTo>
                  <a:pt x="346" y="0"/>
                </a:lnTo>
                <a:lnTo>
                  <a:pt x="325" y="56"/>
                </a:lnTo>
                <a:lnTo>
                  <a:pt x="305" y="72"/>
                </a:lnTo>
                <a:lnTo>
                  <a:pt x="296" y="108"/>
                </a:lnTo>
                <a:lnTo>
                  <a:pt x="273" y="129"/>
                </a:lnTo>
                <a:lnTo>
                  <a:pt x="257" y="120"/>
                </a:lnTo>
                <a:lnTo>
                  <a:pt x="236" y="132"/>
                </a:lnTo>
                <a:lnTo>
                  <a:pt x="245" y="148"/>
                </a:lnTo>
                <a:lnTo>
                  <a:pt x="229" y="201"/>
                </a:lnTo>
                <a:lnTo>
                  <a:pt x="229" y="228"/>
                </a:lnTo>
                <a:lnTo>
                  <a:pt x="176" y="268"/>
                </a:lnTo>
                <a:lnTo>
                  <a:pt x="164" y="265"/>
                </a:lnTo>
                <a:lnTo>
                  <a:pt x="148" y="293"/>
                </a:lnTo>
                <a:lnTo>
                  <a:pt x="116" y="300"/>
                </a:lnTo>
                <a:lnTo>
                  <a:pt x="100" y="273"/>
                </a:lnTo>
                <a:lnTo>
                  <a:pt x="92" y="273"/>
                </a:lnTo>
                <a:lnTo>
                  <a:pt x="72" y="309"/>
                </a:lnTo>
                <a:lnTo>
                  <a:pt x="48" y="321"/>
                </a:lnTo>
                <a:lnTo>
                  <a:pt x="44" y="353"/>
                </a:lnTo>
                <a:lnTo>
                  <a:pt x="0" y="385"/>
                </a:lnTo>
                <a:lnTo>
                  <a:pt x="144" y="357"/>
                </a:lnTo>
                <a:lnTo>
                  <a:pt x="579" y="252"/>
                </a:lnTo>
                <a:lnTo>
                  <a:pt x="563" y="212"/>
                </a:lnTo>
                <a:lnTo>
                  <a:pt x="538" y="212"/>
                </a:lnTo>
                <a:lnTo>
                  <a:pt x="526" y="228"/>
                </a:lnTo>
                <a:lnTo>
                  <a:pt x="514" y="221"/>
                </a:lnTo>
                <a:lnTo>
                  <a:pt x="526" y="208"/>
                </a:lnTo>
                <a:lnTo>
                  <a:pt x="522" y="192"/>
                </a:lnTo>
                <a:lnTo>
                  <a:pt x="510" y="184"/>
                </a:lnTo>
                <a:lnTo>
                  <a:pt x="526" y="173"/>
                </a:lnTo>
                <a:lnTo>
                  <a:pt x="514" y="156"/>
                </a:lnTo>
                <a:lnTo>
                  <a:pt x="482" y="132"/>
                </a:lnTo>
                <a:lnTo>
                  <a:pt x="510" y="132"/>
                </a:lnTo>
                <a:lnTo>
                  <a:pt x="502" y="116"/>
                </a:lnTo>
                <a:lnTo>
                  <a:pt x="482" y="100"/>
                </a:lnTo>
                <a:lnTo>
                  <a:pt x="450" y="79"/>
                </a:lnTo>
                <a:lnTo>
                  <a:pt x="430" y="76"/>
                </a:lnTo>
                <a:lnTo>
                  <a:pt x="437" y="51"/>
                </a:lnTo>
                <a:lnTo>
                  <a:pt x="446" y="39"/>
                </a:lnTo>
                <a:lnTo>
                  <a:pt x="397" y="7"/>
                </a:lnTo>
                <a:lnTo>
                  <a:pt x="381" y="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37" name="Group 64">
            <a:extLst>
              <a:ext uri="{FF2B5EF4-FFF2-40B4-BE49-F238E27FC236}">
                <a16:creationId xmlns:a16="http://schemas.microsoft.com/office/drawing/2014/main" id="{4AF8B453-FF70-6748-AB78-913295BA9D35}"/>
              </a:ext>
            </a:extLst>
          </p:cNvPr>
          <p:cNvGrpSpPr>
            <a:grpSpLocks/>
          </p:cNvGrpSpPr>
          <p:nvPr/>
        </p:nvGrpSpPr>
        <p:grpSpPr bwMode="auto">
          <a:xfrm>
            <a:off x="7625154" y="3318534"/>
            <a:ext cx="654050" cy="533400"/>
            <a:chOff x="7733363" y="2909483"/>
            <a:chExt cx="653889" cy="533839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69C9D93A-1C3D-BF43-8550-C78D4F873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333" y="3257989"/>
              <a:ext cx="60650" cy="185333"/>
            </a:xfrm>
            <a:custGeom>
              <a:avLst/>
              <a:gdLst>
                <a:gd name="T0" fmla="*/ 0 w 32"/>
                <a:gd name="T1" fmla="*/ 48 h 92"/>
                <a:gd name="T2" fmla="*/ 16 w 32"/>
                <a:gd name="T3" fmla="*/ 92 h 92"/>
                <a:gd name="T4" fmla="*/ 23 w 32"/>
                <a:gd name="T5" fmla="*/ 80 h 92"/>
                <a:gd name="T6" fmla="*/ 19 w 32"/>
                <a:gd name="T7" fmla="*/ 44 h 92"/>
                <a:gd name="T8" fmla="*/ 32 w 32"/>
                <a:gd name="T9" fmla="*/ 48 h 92"/>
                <a:gd name="T10" fmla="*/ 32 w 32"/>
                <a:gd name="T11" fmla="*/ 0 h 92"/>
                <a:gd name="T12" fmla="*/ 3 w 32"/>
                <a:gd name="T13" fmla="*/ 8 h 92"/>
                <a:gd name="T14" fmla="*/ 0 w 32"/>
                <a:gd name="T15" fmla="*/ 4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92">
                  <a:moveTo>
                    <a:pt x="0" y="48"/>
                  </a:moveTo>
                  <a:lnTo>
                    <a:pt x="16" y="92"/>
                  </a:lnTo>
                  <a:lnTo>
                    <a:pt x="23" y="80"/>
                  </a:lnTo>
                  <a:lnTo>
                    <a:pt x="19" y="44"/>
                  </a:lnTo>
                  <a:lnTo>
                    <a:pt x="32" y="48"/>
                  </a:lnTo>
                  <a:lnTo>
                    <a:pt x="32" y="0"/>
                  </a:lnTo>
                  <a:lnTo>
                    <a:pt x="3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26B8D7DB-8412-CD42-A293-DE5EABD87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363" y="2909483"/>
              <a:ext cx="653889" cy="364623"/>
            </a:xfrm>
            <a:custGeom>
              <a:avLst/>
              <a:gdLst>
                <a:gd name="T0" fmla="*/ 345 w 345"/>
                <a:gd name="T1" fmla="*/ 112 h 181"/>
                <a:gd name="T2" fmla="*/ 338 w 345"/>
                <a:gd name="T3" fmla="*/ 173 h 181"/>
                <a:gd name="T4" fmla="*/ 309 w 345"/>
                <a:gd name="T5" fmla="*/ 181 h 181"/>
                <a:gd name="T6" fmla="*/ 290 w 345"/>
                <a:gd name="T7" fmla="*/ 152 h 181"/>
                <a:gd name="T8" fmla="*/ 253 w 345"/>
                <a:gd name="T9" fmla="*/ 124 h 181"/>
                <a:gd name="T10" fmla="*/ 249 w 345"/>
                <a:gd name="T11" fmla="*/ 101 h 181"/>
                <a:gd name="T12" fmla="*/ 261 w 345"/>
                <a:gd name="T13" fmla="*/ 101 h 181"/>
                <a:gd name="T14" fmla="*/ 261 w 345"/>
                <a:gd name="T15" fmla="*/ 73 h 181"/>
                <a:gd name="T16" fmla="*/ 253 w 345"/>
                <a:gd name="T17" fmla="*/ 52 h 181"/>
                <a:gd name="T18" fmla="*/ 261 w 345"/>
                <a:gd name="T19" fmla="*/ 24 h 181"/>
                <a:gd name="T20" fmla="*/ 241 w 345"/>
                <a:gd name="T21" fmla="*/ 40 h 181"/>
                <a:gd name="T22" fmla="*/ 225 w 345"/>
                <a:gd name="T23" fmla="*/ 52 h 181"/>
                <a:gd name="T24" fmla="*/ 228 w 345"/>
                <a:gd name="T25" fmla="*/ 112 h 181"/>
                <a:gd name="T26" fmla="*/ 249 w 345"/>
                <a:gd name="T27" fmla="*/ 140 h 181"/>
                <a:gd name="T28" fmla="*/ 257 w 345"/>
                <a:gd name="T29" fmla="*/ 168 h 181"/>
                <a:gd name="T30" fmla="*/ 241 w 345"/>
                <a:gd name="T31" fmla="*/ 173 h 181"/>
                <a:gd name="T32" fmla="*/ 209 w 345"/>
                <a:gd name="T33" fmla="*/ 152 h 181"/>
                <a:gd name="T34" fmla="*/ 189 w 345"/>
                <a:gd name="T35" fmla="*/ 149 h 181"/>
                <a:gd name="T36" fmla="*/ 196 w 345"/>
                <a:gd name="T37" fmla="*/ 124 h 181"/>
                <a:gd name="T38" fmla="*/ 205 w 345"/>
                <a:gd name="T39" fmla="*/ 112 h 181"/>
                <a:gd name="T40" fmla="*/ 156 w 345"/>
                <a:gd name="T41" fmla="*/ 80 h 181"/>
                <a:gd name="T42" fmla="*/ 140 w 345"/>
                <a:gd name="T43" fmla="*/ 80 h 181"/>
                <a:gd name="T44" fmla="*/ 128 w 345"/>
                <a:gd name="T45" fmla="*/ 61 h 181"/>
                <a:gd name="T46" fmla="*/ 101 w 345"/>
                <a:gd name="T47" fmla="*/ 52 h 181"/>
                <a:gd name="T48" fmla="*/ 89 w 345"/>
                <a:gd name="T49" fmla="*/ 73 h 181"/>
                <a:gd name="T50" fmla="*/ 48 w 345"/>
                <a:gd name="T51" fmla="*/ 73 h 181"/>
                <a:gd name="T52" fmla="*/ 36 w 345"/>
                <a:gd name="T53" fmla="*/ 101 h 181"/>
                <a:gd name="T54" fmla="*/ 8 w 345"/>
                <a:gd name="T55" fmla="*/ 105 h 181"/>
                <a:gd name="T56" fmla="*/ 0 w 345"/>
                <a:gd name="T57" fmla="*/ 61 h 181"/>
                <a:gd name="T58" fmla="*/ 261 w 345"/>
                <a:gd name="T59" fmla="*/ 0 h 181"/>
                <a:gd name="T60" fmla="*/ 301 w 345"/>
                <a:gd name="T61" fmla="*/ 121 h 181"/>
                <a:gd name="T62" fmla="*/ 345 w 345"/>
                <a:gd name="T63" fmla="*/ 11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181">
                  <a:moveTo>
                    <a:pt x="345" y="112"/>
                  </a:moveTo>
                  <a:lnTo>
                    <a:pt x="338" y="173"/>
                  </a:lnTo>
                  <a:lnTo>
                    <a:pt x="309" y="181"/>
                  </a:lnTo>
                  <a:lnTo>
                    <a:pt x="290" y="152"/>
                  </a:lnTo>
                  <a:lnTo>
                    <a:pt x="253" y="124"/>
                  </a:lnTo>
                  <a:lnTo>
                    <a:pt x="249" y="101"/>
                  </a:lnTo>
                  <a:lnTo>
                    <a:pt x="261" y="101"/>
                  </a:lnTo>
                  <a:lnTo>
                    <a:pt x="261" y="73"/>
                  </a:lnTo>
                  <a:lnTo>
                    <a:pt x="253" y="52"/>
                  </a:lnTo>
                  <a:lnTo>
                    <a:pt x="261" y="24"/>
                  </a:lnTo>
                  <a:lnTo>
                    <a:pt x="241" y="40"/>
                  </a:lnTo>
                  <a:lnTo>
                    <a:pt x="225" y="52"/>
                  </a:lnTo>
                  <a:lnTo>
                    <a:pt x="228" y="112"/>
                  </a:lnTo>
                  <a:lnTo>
                    <a:pt x="249" y="140"/>
                  </a:lnTo>
                  <a:lnTo>
                    <a:pt x="257" y="168"/>
                  </a:lnTo>
                  <a:lnTo>
                    <a:pt x="241" y="173"/>
                  </a:lnTo>
                  <a:lnTo>
                    <a:pt x="209" y="152"/>
                  </a:lnTo>
                  <a:lnTo>
                    <a:pt x="189" y="149"/>
                  </a:lnTo>
                  <a:lnTo>
                    <a:pt x="196" y="124"/>
                  </a:lnTo>
                  <a:lnTo>
                    <a:pt x="205" y="112"/>
                  </a:lnTo>
                  <a:lnTo>
                    <a:pt x="156" y="80"/>
                  </a:lnTo>
                  <a:lnTo>
                    <a:pt x="140" y="80"/>
                  </a:lnTo>
                  <a:lnTo>
                    <a:pt x="128" y="61"/>
                  </a:lnTo>
                  <a:lnTo>
                    <a:pt x="101" y="52"/>
                  </a:lnTo>
                  <a:lnTo>
                    <a:pt x="89" y="73"/>
                  </a:lnTo>
                  <a:lnTo>
                    <a:pt x="48" y="73"/>
                  </a:lnTo>
                  <a:lnTo>
                    <a:pt x="36" y="101"/>
                  </a:lnTo>
                  <a:lnTo>
                    <a:pt x="8" y="105"/>
                  </a:lnTo>
                  <a:lnTo>
                    <a:pt x="0" y="61"/>
                  </a:lnTo>
                  <a:lnTo>
                    <a:pt x="261" y="0"/>
                  </a:lnTo>
                  <a:lnTo>
                    <a:pt x="301" y="121"/>
                  </a:lnTo>
                  <a:lnTo>
                    <a:pt x="345" y="11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40" name="Freeform 52">
            <a:extLst>
              <a:ext uri="{FF2B5EF4-FFF2-40B4-BE49-F238E27FC236}">
                <a16:creationId xmlns:a16="http://schemas.microsoft.com/office/drawing/2014/main" id="{5FA026A4-8058-CA46-9387-9B45C8AFEAB3}"/>
              </a:ext>
            </a:extLst>
          </p:cNvPr>
          <p:cNvSpPr>
            <a:spLocks/>
          </p:cNvSpPr>
          <p:nvPr/>
        </p:nvSpPr>
        <p:spPr bwMode="auto">
          <a:xfrm>
            <a:off x="6558735" y="5380967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1" name="Freeform 53">
            <a:extLst>
              <a:ext uri="{FF2B5EF4-FFF2-40B4-BE49-F238E27FC236}">
                <a16:creationId xmlns:a16="http://schemas.microsoft.com/office/drawing/2014/main" id="{B297B93A-813C-AC42-9F85-03177C34D4E3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2" name="Freeform 54">
            <a:extLst>
              <a:ext uri="{FF2B5EF4-FFF2-40B4-BE49-F238E27FC236}">
                <a16:creationId xmlns:a16="http://schemas.microsoft.com/office/drawing/2014/main" id="{0C582603-9DC0-F84B-8E70-2AFB66E6B725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" name="Freeform 55">
            <a:extLst>
              <a:ext uri="{FF2B5EF4-FFF2-40B4-BE49-F238E27FC236}">
                <a16:creationId xmlns:a16="http://schemas.microsoft.com/office/drawing/2014/main" id="{3AB3CBB2-3246-5544-A4D5-E59265309C46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45DDB92B-9999-BF43-A7F2-3CE48F6FAF6F}"/>
              </a:ext>
            </a:extLst>
          </p:cNvPr>
          <p:cNvSpPr>
            <a:spLocks/>
          </p:cNvSpPr>
          <p:nvPr/>
        </p:nvSpPr>
        <p:spPr bwMode="auto">
          <a:xfrm>
            <a:off x="4219901" y="1907988"/>
            <a:ext cx="938187" cy="688955"/>
          </a:xfrm>
          <a:custGeom>
            <a:avLst/>
            <a:gdLst>
              <a:gd name="T0" fmla="*/ 17 w 495"/>
              <a:gd name="T1" fmla="*/ 9 h 342"/>
              <a:gd name="T2" fmla="*/ 0 w 495"/>
              <a:gd name="T3" fmla="*/ 342 h 342"/>
              <a:gd name="T4" fmla="*/ 338 w 495"/>
              <a:gd name="T5" fmla="*/ 342 h 342"/>
              <a:gd name="T6" fmla="*/ 495 w 495"/>
              <a:gd name="T7" fmla="*/ 330 h 342"/>
              <a:gd name="T8" fmla="*/ 487 w 495"/>
              <a:gd name="T9" fmla="*/ 198 h 342"/>
              <a:gd name="T10" fmla="*/ 458 w 495"/>
              <a:gd name="T11" fmla="*/ 129 h 342"/>
              <a:gd name="T12" fmla="*/ 434 w 495"/>
              <a:gd name="T13" fmla="*/ 0 h 342"/>
              <a:gd name="T14" fmla="*/ 241 w 495"/>
              <a:gd name="T15" fmla="*/ 9 h 342"/>
              <a:gd name="T16" fmla="*/ 17 w 495"/>
              <a:gd name="T17" fmla="*/ 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" h="342">
                <a:moveTo>
                  <a:pt x="17" y="9"/>
                </a:moveTo>
                <a:lnTo>
                  <a:pt x="0" y="342"/>
                </a:lnTo>
                <a:lnTo>
                  <a:pt x="338" y="342"/>
                </a:lnTo>
                <a:lnTo>
                  <a:pt x="495" y="330"/>
                </a:lnTo>
                <a:lnTo>
                  <a:pt x="487" y="198"/>
                </a:lnTo>
                <a:lnTo>
                  <a:pt x="458" y="129"/>
                </a:lnTo>
                <a:lnTo>
                  <a:pt x="434" y="0"/>
                </a:lnTo>
                <a:lnTo>
                  <a:pt x="241" y="9"/>
                </a:lnTo>
                <a:lnTo>
                  <a:pt x="17" y="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AA1EBDC1-8AA7-6644-BF06-177F3697EEC6}"/>
              </a:ext>
            </a:extLst>
          </p:cNvPr>
          <p:cNvSpPr>
            <a:spLocks/>
          </p:cNvSpPr>
          <p:nvPr/>
        </p:nvSpPr>
        <p:spPr bwMode="auto">
          <a:xfrm>
            <a:off x="4439758" y="3787505"/>
            <a:ext cx="1089813" cy="630536"/>
          </a:xfrm>
          <a:custGeom>
            <a:avLst/>
            <a:gdLst>
              <a:gd name="T0" fmla="*/ 0 w 575"/>
              <a:gd name="T1" fmla="*/ 13 h 313"/>
              <a:gd name="T2" fmla="*/ 0 w 575"/>
              <a:gd name="T3" fmla="*/ 313 h 313"/>
              <a:gd name="T4" fmla="*/ 383 w 575"/>
              <a:gd name="T5" fmla="*/ 309 h 313"/>
              <a:gd name="T6" fmla="*/ 575 w 575"/>
              <a:gd name="T7" fmla="*/ 294 h 313"/>
              <a:gd name="T8" fmla="*/ 556 w 575"/>
              <a:gd name="T9" fmla="*/ 80 h 313"/>
              <a:gd name="T10" fmla="*/ 531 w 575"/>
              <a:gd name="T11" fmla="*/ 45 h 313"/>
              <a:gd name="T12" fmla="*/ 524 w 575"/>
              <a:gd name="T13" fmla="*/ 16 h 313"/>
              <a:gd name="T14" fmla="*/ 503 w 575"/>
              <a:gd name="T15" fmla="*/ 16 h 313"/>
              <a:gd name="T16" fmla="*/ 496 w 575"/>
              <a:gd name="T17" fmla="*/ 0 h 313"/>
              <a:gd name="T18" fmla="*/ 0 w 575"/>
              <a:gd name="T19" fmla="*/ 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5" h="313">
                <a:moveTo>
                  <a:pt x="0" y="13"/>
                </a:moveTo>
                <a:lnTo>
                  <a:pt x="0" y="313"/>
                </a:lnTo>
                <a:lnTo>
                  <a:pt x="383" y="309"/>
                </a:lnTo>
                <a:lnTo>
                  <a:pt x="575" y="294"/>
                </a:lnTo>
                <a:lnTo>
                  <a:pt x="556" y="80"/>
                </a:lnTo>
                <a:lnTo>
                  <a:pt x="531" y="45"/>
                </a:lnTo>
                <a:lnTo>
                  <a:pt x="524" y="16"/>
                </a:lnTo>
                <a:lnTo>
                  <a:pt x="503" y="16"/>
                </a:lnTo>
                <a:lnTo>
                  <a:pt x="496" y="0"/>
                </a:lnTo>
                <a:lnTo>
                  <a:pt x="0" y="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6" name="Freeform 21">
            <a:extLst>
              <a:ext uri="{FF2B5EF4-FFF2-40B4-BE49-F238E27FC236}">
                <a16:creationId xmlns:a16="http://schemas.microsoft.com/office/drawing/2014/main" id="{AA2CC816-EBCD-D943-9E76-2600A50A4337}"/>
              </a:ext>
            </a:extLst>
          </p:cNvPr>
          <p:cNvSpPr>
            <a:spLocks/>
          </p:cNvSpPr>
          <p:nvPr/>
        </p:nvSpPr>
        <p:spPr bwMode="auto">
          <a:xfrm>
            <a:off x="6064053" y="4687982"/>
            <a:ext cx="509844" cy="1009260"/>
          </a:xfrm>
          <a:custGeom>
            <a:avLst/>
            <a:gdLst>
              <a:gd name="T0" fmla="*/ 29 w 269"/>
              <a:gd name="T1" fmla="*/ 240 h 501"/>
              <a:gd name="T2" fmla="*/ 48 w 269"/>
              <a:gd name="T3" fmla="*/ 305 h 501"/>
              <a:gd name="T4" fmla="*/ 0 w 269"/>
              <a:gd name="T5" fmla="*/ 422 h 501"/>
              <a:gd name="T6" fmla="*/ 8 w 269"/>
              <a:gd name="T7" fmla="*/ 441 h 501"/>
              <a:gd name="T8" fmla="*/ 152 w 269"/>
              <a:gd name="T9" fmla="*/ 429 h 501"/>
              <a:gd name="T10" fmla="*/ 161 w 269"/>
              <a:gd name="T11" fmla="*/ 438 h 501"/>
              <a:gd name="T12" fmla="*/ 152 w 269"/>
              <a:gd name="T13" fmla="*/ 454 h 501"/>
              <a:gd name="T14" fmla="*/ 168 w 269"/>
              <a:gd name="T15" fmla="*/ 501 h 501"/>
              <a:gd name="T16" fmla="*/ 233 w 269"/>
              <a:gd name="T17" fmla="*/ 469 h 501"/>
              <a:gd name="T18" fmla="*/ 269 w 269"/>
              <a:gd name="T19" fmla="*/ 469 h 501"/>
              <a:gd name="T20" fmla="*/ 261 w 269"/>
              <a:gd name="T21" fmla="*/ 417 h 501"/>
              <a:gd name="T22" fmla="*/ 249 w 269"/>
              <a:gd name="T23" fmla="*/ 309 h 501"/>
              <a:gd name="T24" fmla="*/ 249 w 269"/>
              <a:gd name="T25" fmla="*/ 0 h 501"/>
              <a:gd name="T26" fmla="*/ 80 w 269"/>
              <a:gd name="T27" fmla="*/ 23 h 501"/>
              <a:gd name="T28" fmla="*/ 20 w 269"/>
              <a:gd name="T29" fmla="*/ 132 h 501"/>
              <a:gd name="T30" fmla="*/ 20 w 269"/>
              <a:gd name="T31" fmla="*/ 189 h 501"/>
              <a:gd name="T32" fmla="*/ 32 w 269"/>
              <a:gd name="T33" fmla="*/ 196 h 501"/>
              <a:gd name="T34" fmla="*/ 29 w 269"/>
              <a:gd name="T35" fmla="*/ 24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" h="501">
                <a:moveTo>
                  <a:pt x="29" y="240"/>
                </a:moveTo>
                <a:lnTo>
                  <a:pt x="48" y="305"/>
                </a:lnTo>
                <a:lnTo>
                  <a:pt x="0" y="422"/>
                </a:lnTo>
                <a:lnTo>
                  <a:pt x="8" y="441"/>
                </a:lnTo>
                <a:lnTo>
                  <a:pt x="152" y="429"/>
                </a:lnTo>
                <a:lnTo>
                  <a:pt x="161" y="438"/>
                </a:lnTo>
                <a:lnTo>
                  <a:pt x="152" y="454"/>
                </a:lnTo>
                <a:lnTo>
                  <a:pt x="168" y="501"/>
                </a:lnTo>
                <a:lnTo>
                  <a:pt x="233" y="469"/>
                </a:lnTo>
                <a:lnTo>
                  <a:pt x="269" y="469"/>
                </a:lnTo>
                <a:lnTo>
                  <a:pt x="261" y="417"/>
                </a:lnTo>
                <a:lnTo>
                  <a:pt x="249" y="309"/>
                </a:lnTo>
                <a:lnTo>
                  <a:pt x="249" y="0"/>
                </a:lnTo>
                <a:lnTo>
                  <a:pt x="80" y="23"/>
                </a:lnTo>
                <a:lnTo>
                  <a:pt x="20" y="132"/>
                </a:lnTo>
                <a:lnTo>
                  <a:pt x="20" y="189"/>
                </a:lnTo>
                <a:lnTo>
                  <a:pt x="32" y="196"/>
                </a:lnTo>
                <a:lnTo>
                  <a:pt x="29" y="24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7" name="Freeform 22">
            <a:extLst>
              <a:ext uri="{FF2B5EF4-FFF2-40B4-BE49-F238E27FC236}">
                <a16:creationId xmlns:a16="http://schemas.microsoft.com/office/drawing/2014/main" id="{4F4868DC-1384-9E44-92AB-5F87C9C83E6B}"/>
              </a:ext>
            </a:extLst>
          </p:cNvPr>
          <p:cNvSpPr>
            <a:spLocks/>
          </p:cNvSpPr>
          <p:nvPr/>
        </p:nvSpPr>
        <p:spPr bwMode="auto">
          <a:xfrm>
            <a:off x="5660348" y="5171461"/>
            <a:ext cx="845316" cy="777593"/>
          </a:xfrm>
          <a:custGeom>
            <a:avLst/>
            <a:gdLst>
              <a:gd name="T0" fmla="*/ 0 w 446"/>
              <a:gd name="T1" fmla="*/ 28 h 386"/>
              <a:gd name="T2" fmla="*/ 242 w 446"/>
              <a:gd name="T3" fmla="*/ 0 h 386"/>
              <a:gd name="T4" fmla="*/ 261 w 446"/>
              <a:gd name="T5" fmla="*/ 65 h 386"/>
              <a:gd name="T6" fmla="*/ 213 w 446"/>
              <a:gd name="T7" fmla="*/ 182 h 386"/>
              <a:gd name="T8" fmla="*/ 221 w 446"/>
              <a:gd name="T9" fmla="*/ 201 h 386"/>
              <a:gd name="T10" fmla="*/ 365 w 446"/>
              <a:gd name="T11" fmla="*/ 189 h 386"/>
              <a:gd name="T12" fmla="*/ 374 w 446"/>
              <a:gd name="T13" fmla="*/ 198 h 386"/>
              <a:gd name="T14" fmla="*/ 365 w 446"/>
              <a:gd name="T15" fmla="*/ 214 h 386"/>
              <a:gd name="T16" fmla="*/ 381 w 446"/>
              <a:gd name="T17" fmla="*/ 261 h 386"/>
              <a:gd name="T18" fmla="*/ 374 w 446"/>
              <a:gd name="T19" fmla="*/ 277 h 386"/>
              <a:gd name="T20" fmla="*/ 381 w 446"/>
              <a:gd name="T21" fmla="*/ 290 h 386"/>
              <a:gd name="T22" fmla="*/ 406 w 446"/>
              <a:gd name="T23" fmla="*/ 282 h 386"/>
              <a:gd name="T24" fmla="*/ 414 w 446"/>
              <a:gd name="T25" fmla="*/ 302 h 386"/>
              <a:gd name="T26" fmla="*/ 406 w 446"/>
              <a:gd name="T27" fmla="*/ 339 h 386"/>
              <a:gd name="T28" fmla="*/ 446 w 446"/>
              <a:gd name="T29" fmla="*/ 358 h 386"/>
              <a:gd name="T30" fmla="*/ 422 w 446"/>
              <a:gd name="T31" fmla="*/ 386 h 386"/>
              <a:gd name="T32" fmla="*/ 422 w 446"/>
              <a:gd name="T33" fmla="*/ 367 h 386"/>
              <a:gd name="T34" fmla="*/ 381 w 446"/>
              <a:gd name="T35" fmla="*/ 362 h 386"/>
              <a:gd name="T36" fmla="*/ 365 w 446"/>
              <a:gd name="T37" fmla="*/ 342 h 386"/>
              <a:gd name="T38" fmla="*/ 362 w 446"/>
              <a:gd name="T39" fmla="*/ 367 h 386"/>
              <a:gd name="T40" fmla="*/ 325 w 446"/>
              <a:gd name="T41" fmla="*/ 383 h 386"/>
              <a:gd name="T42" fmla="*/ 265 w 446"/>
              <a:gd name="T43" fmla="*/ 367 h 386"/>
              <a:gd name="T44" fmla="*/ 281 w 446"/>
              <a:gd name="T45" fmla="*/ 358 h 386"/>
              <a:gd name="T46" fmla="*/ 233 w 446"/>
              <a:gd name="T47" fmla="*/ 342 h 386"/>
              <a:gd name="T48" fmla="*/ 205 w 446"/>
              <a:gd name="T49" fmla="*/ 321 h 386"/>
              <a:gd name="T50" fmla="*/ 192 w 446"/>
              <a:gd name="T51" fmla="*/ 330 h 386"/>
              <a:gd name="T52" fmla="*/ 192 w 446"/>
              <a:gd name="T53" fmla="*/ 342 h 386"/>
              <a:gd name="T54" fmla="*/ 129 w 446"/>
              <a:gd name="T55" fmla="*/ 342 h 386"/>
              <a:gd name="T56" fmla="*/ 80 w 446"/>
              <a:gd name="T57" fmla="*/ 326 h 386"/>
              <a:gd name="T58" fmla="*/ 40 w 446"/>
              <a:gd name="T59" fmla="*/ 330 h 386"/>
              <a:gd name="T60" fmla="*/ 40 w 446"/>
              <a:gd name="T61" fmla="*/ 277 h 386"/>
              <a:gd name="T62" fmla="*/ 60 w 446"/>
              <a:gd name="T63" fmla="*/ 226 h 386"/>
              <a:gd name="T64" fmla="*/ 32 w 446"/>
              <a:gd name="T65" fmla="*/ 173 h 386"/>
              <a:gd name="T66" fmla="*/ 20 w 446"/>
              <a:gd name="T67" fmla="*/ 133 h 386"/>
              <a:gd name="T68" fmla="*/ 7 w 446"/>
              <a:gd name="T69" fmla="*/ 113 h 386"/>
              <a:gd name="T70" fmla="*/ 0 w 446"/>
              <a:gd name="T71" fmla="*/ 2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6" h="386">
                <a:moveTo>
                  <a:pt x="0" y="28"/>
                </a:moveTo>
                <a:lnTo>
                  <a:pt x="242" y="0"/>
                </a:lnTo>
                <a:lnTo>
                  <a:pt x="261" y="65"/>
                </a:lnTo>
                <a:lnTo>
                  <a:pt x="213" y="182"/>
                </a:lnTo>
                <a:lnTo>
                  <a:pt x="221" y="201"/>
                </a:lnTo>
                <a:lnTo>
                  <a:pt x="365" y="189"/>
                </a:lnTo>
                <a:lnTo>
                  <a:pt x="374" y="198"/>
                </a:lnTo>
                <a:lnTo>
                  <a:pt x="365" y="214"/>
                </a:lnTo>
                <a:lnTo>
                  <a:pt x="381" y="261"/>
                </a:lnTo>
                <a:lnTo>
                  <a:pt x="374" y="277"/>
                </a:lnTo>
                <a:lnTo>
                  <a:pt x="381" y="290"/>
                </a:lnTo>
                <a:lnTo>
                  <a:pt x="406" y="282"/>
                </a:lnTo>
                <a:lnTo>
                  <a:pt x="414" y="302"/>
                </a:lnTo>
                <a:lnTo>
                  <a:pt x="406" y="339"/>
                </a:lnTo>
                <a:lnTo>
                  <a:pt x="446" y="358"/>
                </a:lnTo>
                <a:lnTo>
                  <a:pt x="422" y="386"/>
                </a:lnTo>
                <a:lnTo>
                  <a:pt x="422" y="367"/>
                </a:lnTo>
                <a:lnTo>
                  <a:pt x="381" y="362"/>
                </a:lnTo>
                <a:lnTo>
                  <a:pt x="365" y="342"/>
                </a:lnTo>
                <a:lnTo>
                  <a:pt x="362" y="367"/>
                </a:lnTo>
                <a:lnTo>
                  <a:pt x="325" y="383"/>
                </a:lnTo>
                <a:lnTo>
                  <a:pt x="265" y="367"/>
                </a:lnTo>
                <a:lnTo>
                  <a:pt x="281" y="358"/>
                </a:lnTo>
                <a:lnTo>
                  <a:pt x="233" y="342"/>
                </a:lnTo>
                <a:lnTo>
                  <a:pt x="205" y="321"/>
                </a:lnTo>
                <a:lnTo>
                  <a:pt x="192" y="330"/>
                </a:lnTo>
                <a:lnTo>
                  <a:pt x="192" y="342"/>
                </a:lnTo>
                <a:lnTo>
                  <a:pt x="129" y="342"/>
                </a:lnTo>
                <a:lnTo>
                  <a:pt x="80" y="326"/>
                </a:lnTo>
                <a:lnTo>
                  <a:pt x="40" y="330"/>
                </a:lnTo>
                <a:lnTo>
                  <a:pt x="40" y="277"/>
                </a:lnTo>
                <a:lnTo>
                  <a:pt x="60" y="226"/>
                </a:lnTo>
                <a:lnTo>
                  <a:pt x="32" y="173"/>
                </a:lnTo>
                <a:lnTo>
                  <a:pt x="20" y="133"/>
                </a:lnTo>
                <a:lnTo>
                  <a:pt x="7" y="113"/>
                </a:lnTo>
                <a:lnTo>
                  <a:pt x="0" y="28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AFE33C71-6748-1749-97D6-89154E03D6AA}"/>
              </a:ext>
            </a:extLst>
          </p:cNvPr>
          <p:cNvSpPr>
            <a:spLocks/>
          </p:cNvSpPr>
          <p:nvPr/>
        </p:nvSpPr>
        <p:spPr bwMode="auto">
          <a:xfrm>
            <a:off x="5546630" y="4418042"/>
            <a:ext cx="722120" cy="809825"/>
          </a:xfrm>
          <a:custGeom>
            <a:avLst/>
            <a:gdLst>
              <a:gd name="T0" fmla="*/ 12 w 381"/>
              <a:gd name="T1" fmla="*/ 314 h 402"/>
              <a:gd name="T2" fmla="*/ 12 w 381"/>
              <a:gd name="T3" fmla="*/ 141 h 402"/>
              <a:gd name="T4" fmla="*/ 0 w 381"/>
              <a:gd name="T5" fmla="*/ 28 h 402"/>
              <a:gd name="T6" fmla="*/ 148 w 381"/>
              <a:gd name="T7" fmla="*/ 21 h 402"/>
              <a:gd name="T8" fmla="*/ 353 w 381"/>
              <a:gd name="T9" fmla="*/ 0 h 402"/>
              <a:gd name="T10" fmla="*/ 341 w 381"/>
              <a:gd name="T11" fmla="*/ 44 h 402"/>
              <a:gd name="T12" fmla="*/ 381 w 381"/>
              <a:gd name="T13" fmla="*/ 44 h 402"/>
              <a:gd name="T14" fmla="*/ 374 w 381"/>
              <a:gd name="T15" fmla="*/ 113 h 402"/>
              <a:gd name="T16" fmla="*/ 353 w 381"/>
              <a:gd name="T17" fmla="*/ 129 h 402"/>
              <a:gd name="T18" fmla="*/ 365 w 381"/>
              <a:gd name="T19" fmla="*/ 129 h 402"/>
              <a:gd name="T20" fmla="*/ 353 w 381"/>
              <a:gd name="T21" fmla="*/ 157 h 402"/>
              <a:gd name="T22" fmla="*/ 293 w 381"/>
              <a:gd name="T23" fmla="*/ 266 h 402"/>
              <a:gd name="T24" fmla="*/ 293 w 381"/>
              <a:gd name="T25" fmla="*/ 323 h 402"/>
              <a:gd name="T26" fmla="*/ 305 w 381"/>
              <a:gd name="T27" fmla="*/ 330 h 402"/>
              <a:gd name="T28" fmla="*/ 302 w 381"/>
              <a:gd name="T29" fmla="*/ 374 h 402"/>
              <a:gd name="T30" fmla="*/ 60 w 381"/>
              <a:gd name="T31" fmla="*/ 402 h 402"/>
              <a:gd name="T32" fmla="*/ 51 w 381"/>
              <a:gd name="T33" fmla="*/ 339 h 402"/>
              <a:gd name="T34" fmla="*/ 12 w 381"/>
              <a:gd name="T35" fmla="*/ 314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1" h="402">
                <a:moveTo>
                  <a:pt x="12" y="314"/>
                </a:moveTo>
                <a:lnTo>
                  <a:pt x="12" y="141"/>
                </a:lnTo>
                <a:lnTo>
                  <a:pt x="0" y="28"/>
                </a:lnTo>
                <a:lnTo>
                  <a:pt x="148" y="21"/>
                </a:lnTo>
                <a:lnTo>
                  <a:pt x="353" y="0"/>
                </a:lnTo>
                <a:lnTo>
                  <a:pt x="341" y="44"/>
                </a:lnTo>
                <a:lnTo>
                  <a:pt x="381" y="44"/>
                </a:lnTo>
                <a:lnTo>
                  <a:pt x="374" y="113"/>
                </a:lnTo>
                <a:lnTo>
                  <a:pt x="353" y="129"/>
                </a:lnTo>
                <a:lnTo>
                  <a:pt x="365" y="129"/>
                </a:lnTo>
                <a:lnTo>
                  <a:pt x="353" y="157"/>
                </a:lnTo>
                <a:lnTo>
                  <a:pt x="293" y="266"/>
                </a:lnTo>
                <a:lnTo>
                  <a:pt x="293" y="323"/>
                </a:lnTo>
                <a:lnTo>
                  <a:pt x="305" y="330"/>
                </a:lnTo>
                <a:lnTo>
                  <a:pt x="302" y="374"/>
                </a:lnTo>
                <a:lnTo>
                  <a:pt x="60" y="402"/>
                </a:lnTo>
                <a:lnTo>
                  <a:pt x="51" y="339"/>
                </a:lnTo>
                <a:lnTo>
                  <a:pt x="12" y="31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C79250BA-A731-9348-8165-F56EC0B72E4F}"/>
              </a:ext>
            </a:extLst>
          </p:cNvPr>
          <p:cNvSpPr>
            <a:spLocks/>
          </p:cNvSpPr>
          <p:nvPr/>
        </p:nvSpPr>
        <p:spPr bwMode="auto">
          <a:xfrm>
            <a:off x="3298771" y="4361635"/>
            <a:ext cx="989361" cy="1190564"/>
          </a:xfrm>
          <a:custGeom>
            <a:avLst/>
            <a:gdLst>
              <a:gd name="T0" fmla="*/ 0 w 522"/>
              <a:gd name="T1" fmla="*/ 591 h 591"/>
              <a:gd name="T2" fmla="*/ 68 w 522"/>
              <a:gd name="T3" fmla="*/ 591 h 591"/>
              <a:gd name="T4" fmla="*/ 80 w 522"/>
              <a:gd name="T5" fmla="*/ 552 h 591"/>
              <a:gd name="T6" fmla="*/ 229 w 522"/>
              <a:gd name="T7" fmla="*/ 555 h 591"/>
              <a:gd name="T8" fmla="*/ 229 w 522"/>
              <a:gd name="T9" fmla="*/ 535 h 591"/>
              <a:gd name="T10" fmla="*/ 514 w 522"/>
              <a:gd name="T11" fmla="*/ 535 h 591"/>
              <a:gd name="T12" fmla="*/ 522 w 522"/>
              <a:gd name="T13" fmla="*/ 72 h 591"/>
              <a:gd name="T14" fmla="*/ 522 w 522"/>
              <a:gd name="T15" fmla="*/ 33 h 591"/>
              <a:gd name="T16" fmla="*/ 52 w 522"/>
              <a:gd name="T17" fmla="*/ 0 h 591"/>
              <a:gd name="T18" fmla="*/ 0 w 522"/>
              <a:gd name="T1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591">
                <a:moveTo>
                  <a:pt x="0" y="591"/>
                </a:moveTo>
                <a:lnTo>
                  <a:pt x="68" y="591"/>
                </a:lnTo>
                <a:lnTo>
                  <a:pt x="80" y="552"/>
                </a:lnTo>
                <a:lnTo>
                  <a:pt x="229" y="555"/>
                </a:lnTo>
                <a:lnTo>
                  <a:pt x="229" y="535"/>
                </a:lnTo>
                <a:lnTo>
                  <a:pt x="514" y="535"/>
                </a:lnTo>
                <a:lnTo>
                  <a:pt x="522" y="72"/>
                </a:lnTo>
                <a:lnTo>
                  <a:pt x="522" y="33"/>
                </a:lnTo>
                <a:lnTo>
                  <a:pt x="52" y="0"/>
                </a:lnTo>
                <a:lnTo>
                  <a:pt x="0" y="59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0" name="Freeform 26">
            <a:extLst>
              <a:ext uri="{FF2B5EF4-FFF2-40B4-BE49-F238E27FC236}">
                <a16:creationId xmlns:a16="http://schemas.microsoft.com/office/drawing/2014/main" id="{14CBB451-C37D-F949-88F2-DE312C141EEF}"/>
              </a:ext>
            </a:extLst>
          </p:cNvPr>
          <p:cNvSpPr>
            <a:spLocks/>
          </p:cNvSpPr>
          <p:nvPr/>
        </p:nvSpPr>
        <p:spPr bwMode="auto">
          <a:xfrm>
            <a:off x="2436397" y="4283069"/>
            <a:ext cx="960931" cy="1269128"/>
          </a:xfrm>
          <a:custGeom>
            <a:avLst/>
            <a:gdLst>
              <a:gd name="T0" fmla="*/ 507 w 507"/>
              <a:gd name="T1" fmla="*/ 39 h 630"/>
              <a:gd name="T2" fmla="*/ 455 w 507"/>
              <a:gd name="T3" fmla="*/ 630 h 630"/>
              <a:gd name="T4" fmla="*/ 274 w 507"/>
              <a:gd name="T5" fmla="*/ 614 h 630"/>
              <a:gd name="T6" fmla="*/ 0 w 507"/>
              <a:gd name="T7" fmla="*/ 462 h 630"/>
              <a:gd name="T8" fmla="*/ 0 w 507"/>
              <a:gd name="T9" fmla="*/ 429 h 630"/>
              <a:gd name="T10" fmla="*/ 21 w 507"/>
              <a:gd name="T11" fmla="*/ 397 h 630"/>
              <a:gd name="T12" fmla="*/ 0 w 507"/>
              <a:gd name="T13" fmla="*/ 381 h 630"/>
              <a:gd name="T14" fmla="*/ 21 w 507"/>
              <a:gd name="T15" fmla="*/ 341 h 630"/>
              <a:gd name="T16" fmla="*/ 41 w 507"/>
              <a:gd name="T17" fmla="*/ 296 h 630"/>
              <a:gd name="T18" fmla="*/ 62 w 507"/>
              <a:gd name="T19" fmla="*/ 273 h 630"/>
              <a:gd name="T20" fmla="*/ 41 w 507"/>
              <a:gd name="T21" fmla="*/ 236 h 630"/>
              <a:gd name="T22" fmla="*/ 44 w 507"/>
              <a:gd name="T23" fmla="*/ 189 h 630"/>
              <a:gd name="T24" fmla="*/ 44 w 507"/>
              <a:gd name="T25" fmla="*/ 88 h 630"/>
              <a:gd name="T26" fmla="*/ 62 w 507"/>
              <a:gd name="T27" fmla="*/ 67 h 630"/>
              <a:gd name="T28" fmla="*/ 73 w 507"/>
              <a:gd name="T29" fmla="*/ 67 h 630"/>
              <a:gd name="T30" fmla="*/ 85 w 507"/>
              <a:gd name="T31" fmla="*/ 88 h 630"/>
              <a:gd name="T32" fmla="*/ 106 w 507"/>
              <a:gd name="T33" fmla="*/ 76 h 630"/>
              <a:gd name="T34" fmla="*/ 117 w 507"/>
              <a:gd name="T35" fmla="*/ 0 h 630"/>
              <a:gd name="T36" fmla="*/ 507 w 507"/>
              <a:gd name="T37" fmla="*/ 3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7" h="630">
                <a:moveTo>
                  <a:pt x="507" y="39"/>
                </a:moveTo>
                <a:lnTo>
                  <a:pt x="455" y="630"/>
                </a:lnTo>
                <a:lnTo>
                  <a:pt x="274" y="614"/>
                </a:lnTo>
                <a:lnTo>
                  <a:pt x="0" y="462"/>
                </a:lnTo>
                <a:lnTo>
                  <a:pt x="0" y="429"/>
                </a:lnTo>
                <a:lnTo>
                  <a:pt x="21" y="397"/>
                </a:lnTo>
                <a:lnTo>
                  <a:pt x="0" y="381"/>
                </a:lnTo>
                <a:lnTo>
                  <a:pt x="21" y="341"/>
                </a:lnTo>
                <a:lnTo>
                  <a:pt x="41" y="296"/>
                </a:lnTo>
                <a:lnTo>
                  <a:pt x="62" y="273"/>
                </a:lnTo>
                <a:lnTo>
                  <a:pt x="41" y="236"/>
                </a:lnTo>
                <a:lnTo>
                  <a:pt x="44" y="189"/>
                </a:lnTo>
                <a:lnTo>
                  <a:pt x="44" y="88"/>
                </a:lnTo>
                <a:lnTo>
                  <a:pt x="62" y="67"/>
                </a:lnTo>
                <a:lnTo>
                  <a:pt x="73" y="67"/>
                </a:lnTo>
                <a:lnTo>
                  <a:pt x="85" y="88"/>
                </a:lnTo>
                <a:lnTo>
                  <a:pt x="106" y="76"/>
                </a:lnTo>
                <a:lnTo>
                  <a:pt x="117" y="0"/>
                </a:lnTo>
                <a:lnTo>
                  <a:pt x="507" y="3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1" name="Freeform 28">
            <a:extLst>
              <a:ext uri="{FF2B5EF4-FFF2-40B4-BE49-F238E27FC236}">
                <a16:creationId xmlns:a16="http://schemas.microsoft.com/office/drawing/2014/main" id="{DB169CB1-F479-7842-B31E-82E9442689FE}"/>
              </a:ext>
            </a:extLst>
          </p:cNvPr>
          <p:cNvSpPr>
            <a:spLocks/>
          </p:cNvSpPr>
          <p:nvPr/>
        </p:nvSpPr>
        <p:spPr bwMode="auto">
          <a:xfrm>
            <a:off x="3192632" y="2693638"/>
            <a:ext cx="1019686" cy="884362"/>
          </a:xfrm>
          <a:custGeom>
            <a:avLst/>
            <a:gdLst>
              <a:gd name="T0" fmla="*/ 538 w 538"/>
              <a:gd name="T1" fmla="*/ 41 h 439"/>
              <a:gd name="T2" fmla="*/ 56 w 538"/>
              <a:gd name="T3" fmla="*/ 0 h 439"/>
              <a:gd name="T4" fmla="*/ 44 w 538"/>
              <a:gd name="T5" fmla="*/ 49 h 439"/>
              <a:gd name="T6" fmla="*/ 7 w 538"/>
              <a:gd name="T7" fmla="*/ 310 h 439"/>
              <a:gd name="T8" fmla="*/ 0 w 538"/>
              <a:gd name="T9" fmla="*/ 402 h 439"/>
              <a:gd name="T10" fmla="*/ 141 w 538"/>
              <a:gd name="T11" fmla="*/ 415 h 439"/>
              <a:gd name="T12" fmla="*/ 522 w 538"/>
              <a:gd name="T13" fmla="*/ 439 h 439"/>
              <a:gd name="T14" fmla="*/ 531 w 538"/>
              <a:gd name="T15" fmla="*/ 242 h 439"/>
              <a:gd name="T16" fmla="*/ 538 w 538"/>
              <a:gd name="T17" fmla="*/ 4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" h="439">
                <a:moveTo>
                  <a:pt x="538" y="41"/>
                </a:moveTo>
                <a:lnTo>
                  <a:pt x="56" y="0"/>
                </a:lnTo>
                <a:lnTo>
                  <a:pt x="44" y="49"/>
                </a:lnTo>
                <a:lnTo>
                  <a:pt x="7" y="310"/>
                </a:lnTo>
                <a:lnTo>
                  <a:pt x="0" y="402"/>
                </a:lnTo>
                <a:lnTo>
                  <a:pt x="141" y="415"/>
                </a:lnTo>
                <a:lnTo>
                  <a:pt x="522" y="439"/>
                </a:lnTo>
                <a:lnTo>
                  <a:pt x="531" y="242"/>
                </a:lnTo>
                <a:lnTo>
                  <a:pt x="538" y="4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2" name="Freeform 29">
            <a:extLst>
              <a:ext uri="{FF2B5EF4-FFF2-40B4-BE49-F238E27FC236}">
                <a16:creationId xmlns:a16="http://schemas.microsoft.com/office/drawing/2014/main" id="{73A7B69A-D583-4C4D-9746-66E5B438C38F}"/>
              </a:ext>
            </a:extLst>
          </p:cNvPr>
          <p:cNvSpPr>
            <a:spLocks/>
          </p:cNvSpPr>
          <p:nvPr/>
        </p:nvSpPr>
        <p:spPr bwMode="auto">
          <a:xfrm>
            <a:off x="2764288" y="1762944"/>
            <a:ext cx="1487832" cy="1029405"/>
          </a:xfrm>
          <a:custGeom>
            <a:avLst/>
            <a:gdLst>
              <a:gd name="T0" fmla="*/ 270 w 785"/>
              <a:gd name="T1" fmla="*/ 511 h 511"/>
              <a:gd name="T2" fmla="*/ 282 w 785"/>
              <a:gd name="T3" fmla="*/ 462 h 511"/>
              <a:gd name="T4" fmla="*/ 764 w 785"/>
              <a:gd name="T5" fmla="*/ 503 h 511"/>
              <a:gd name="T6" fmla="*/ 768 w 785"/>
              <a:gd name="T7" fmla="*/ 414 h 511"/>
              <a:gd name="T8" fmla="*/ 785 w 785"/>
              <a:gd name="T9" fmla="*/ 81 h 511"/>
              <a:gd name="T10" fmla="*/ 531 w 785"/>
              <a:gd name="T11" fmla="*/ 72 h 511"/>
              <a:gd name="T12" fmla="*/ 362 w 785"/>
              <a:gd name="T13" fmla="*/ 53 h 511"/>
              <a:gd name="T14" fmla="*/ 81 w 785"/>
              <a:gd name="T15" fmla="*/ 12 h 511"/>
              <a:gd name="T16" fmla="*/ 28 w 785"/>
              <a:gd name="T17" fmla="*/ 0 h 511"/>
              <a:gd name="T18" fmla="*/ 0 w 785"/>
              <a:gd name="T19" fmla="*/ 121 h 511"/>
              <a:gd name="T20" fmla="*/ 12 w 785"/>
              <a:gd name="T21" fmla="*/ 121 h 511"/>
              <a:gd name="T22" fmla="*/ 12 w 785"/>
              <a:gd name="T23" fmla="*/ 157 h 511"/>
              <a:gd name="T24" fmla="*/ 41 w 785"/>
              <a:gd name="T25" fmla="*/ 250 h 511"/>
              <a:gd name="T26" fmla="*/ 41 w 785"/>
              <a:gd name="T27" fmla="*/ 273 h 511"/>
              <a:gd name="T28" fmla="*/ 53 w 785"/>
              <a:gd name="T29" fmla="*/ 261 h 511"/>
              <a:gd name="T30" fmla="*/ 69 w 785"/>
              <a:gd name="T31" fmla="*/ 289 h 511"/>
              <a:gd name="T32" fmla="*/ 69 w 785"/>
              <a:gd name="T33" fmla="*/ 322 h 511"/>
              <a:gd name="T34" fmla="*/ 60 w 785"/>
              <a:gd name="T35" fmla="*/ 349 h 511"/>
              <a:gd name="T36" fmla="*/ 60 w 785"/>
              <a:gd name="T37" fmla="*/ 374 h 511"/>
              <a:gd name="T38" fmla="*/ 93 w 785"/>
              <a:gd name="T39" fmla="*/ 374 h 511"/>
              <a:gd name="T40" fmla="*/ 109 w 785"/>
              <a:gd name="T41" fmla="*/ 450 h 511"/>
              <a:gd name="T42" fmla="*/ 122 w 785"/>
              <a:gd name="T43" fmla="*/ 474 h 511"/>
              <a:gd name="T44" fmla="*/ 150 w 785"/>
              <a:gd name="T45" fmla="*/ 474 h 511"/>
              <a:gd name="T46" fmla="*/ 213 w 785"/>
              <a:gd name="T47" fmla="*/ 494 h 511"/>
              <a:gd name="T48" fmla="*/ 245 w 785"/>
              <a:gd name="T49" fmla="*/ 483 h 511"/>
              <a:gd name="T50" fmla="*/ 270 w 785"/>
              <a:gd name="T51" fmla="*/ 51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5" h="511">
                <a:moveTo>
                  <a:pt x="270" y="511"/>
                </a:moveTo>
                <a:lnTo>
                  <a:pt x="282" y="462"/>
                </a:lnTo>
                <a:lnTo>
                  <a:pt x="764" y="503"/>
                </a:lnTo>
                <a:lnTo>
                  <a:pt x="768" y="414"/>
                </a:lnTo>
                <a:lnTo>
                  <a:pt x="785" y="81"/>
                </a:lnTo>
                <a:lnTo>
                  <a:pt x="531" y="72"/>
                </a:lnTo>
                <a:lnTo>
                  <a:pt x="362" y="53"/>
                </a:lnTo>
                <a:lnTo>
                  <a:pt x="81" y="12"/>
                </a:lnTo>
                <a:lnTo>
                  <a:pt x="28" y="0"/>
                </a:lnTo>
                <a:lnTo>
                  <a:pt x="0" y="121"/>
                </a:lnTo>
                <a:lnTo>
                  <a:pt x="12" y="121"/>
                </a:lnTo>
                <a:lnTo>
                  <a:pt x="12" y="157"/>
                </a:lnTo>
                <a:lnTo>
                  <a:pt x="41" y="250"/>
                </a:lnTo>
                <a:lnTo>
                  <a:pt x="41" y="273"/>
                </a:lnTo>
                <a:lnTo>
                  <a:pt x="53" y="261"/>
                </a:lnTo>
                <a:lnTo>
                  <a:pt x="69" y="289"/>
                </a:lnTo>
                <a:lnTo>
                  <a:pt x="69" y="322"/>
                </a:lnTo>
                <a:lnTo>
                  <a:pt x="60" y="349"/>
                </a:lnTo>
                <a:lnTo>
                  <a:pt x="60" y="374"/>
                </a:lnTo>
                <a:lnTo>
                  <a:pt x="93" y="374"/>
                </a:lnTo>
                <a:lnTo>
                  <a:pt x="109" y="450"/>
                </a:lnTo>
                <a:lnTo>
                  <a:pt x="122" y="474"/>
                </a:lnTo>
                <a:lnTo>
                  <a:pt x="150" y="474"/>
                </a:lnTo>
                <a:lnTo>
                  <a:pt x="213" y="494"/>
                </a:lnTo>
                <a:lnTo>
                  <a:pt x="245" y="483"/>
                </a:lnTo>
                <a:lnTo>
                  <a:pt x="270" y="51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3" name="Freeform 30">
            <a:extLst>
              <a:ext uri="{FF2B5EF4-FFF2-40B4-BE49-F238E27FC236}">
                <a16:creationId xmlns:a16="http://schemas.microsoft.com/office/drawing/2014/main" id="{4169B2DB-C998-264F-87EA-E40ED00A3566}"/>
              </a:ext>
            </a:extLst>
          </p:cNvPr>
          <p:cNvSpPr>
            <a:spLocks/>
          </p:cNvSpPr>
          <p:nvPr/>
        </p:nvSpPr>
        <p:spPr bwMode="auto">
          <a:xfrm>
            <a:off x="2400386" y="1738770"/>
            <a:ext cx="875641" cy="1579360"/>
          </a:xfrm>
          <a:custGeom>
            <a:avLst/>
            <a:gdLst>
              <a:gd name="T0" fmla="*/ 0 w 462"/>
              <a:gd name="T1" fmla="*/ 700 h 784"/>
              <a:gd name="T2" fmla="*/ 213 w 462"/>
              <a:gd name="T3" fmla="*/ 744 h 784"/>
              <a:gd name="T4" fmla="*/ 425 w 462"/>
              <a:gd name="T5" fmla="*/ 784 h 784"/>
              <a:gd name="T6" fmla="*/ 462 w 462"/>
              <a:gd name="T7" fmla="*/ 523 h 784"/>
              <a:gd name="T8" fmla="*/ 437 w 462"/>
              <a:gd name="T9" fmla="*/ 495 h 784"/>
              <a:gd name="T10" fmla="*/ 405 w 462"/>
              <a:gd name="T11" fmla="*/ 506 h 784"/>
              <a:gd name="T12" fmla="*/ 342 w 462"/>
              <a:gd name="T13" fmla="*/ 486 h 784"/>
              <a:gd name="T14" fmla="*/ 314 w 462"/>
              <a:gd name="T15" fmla="*/ 486 h 784"/>
              <a:gd name="T16" fmla="*/ 301 w 462"/>
              <a:gd name="T17" fmla="*/ 462 h 784"/>
              <a:gd name="T18" fmla="*/ 285 w 462"/>
              <a:gd name="T19" fmla="*/ 386 h 784"/>
              <a:gd name="T20" fmla="*/ 252 w 462"/>
              <a:gd name="T21" fmla="*/ 386 h 784"/>
              <a:gd name="T22" fmla="*/ 252 w 462"/>
              <a:gd name="T23" fmla="*/ 361 h 784"/>
              <a:gd name="T24" fmla="*/ 261 w 462"/>
              <a:gd name="T25" fmla="*/ 334 h 784"/>
              <a:gd name="T26" fmla="*/ 261 w 462"/>
              <a:gd name="T27" fmla="*/ 301 h 784"/>
              <a:gd name="T28" fmla="*/ 245 w 462"/>
              <a:gd name="T29" fmla="*/ 273 h 784"/>
              <a:gd name="T30" fmla="*/ 233 w 462"/>
              <a:gd name="T31" fmla="*/ 285 h 784"/>
              <a:gd name="T32" fmla="*/ 233 w 462"/>
              <a:gd name="T33" fmla="*/ 262 h 784"/>
              <a:gd name="T34" fmla="*/ 204 w 462"/>
              <a:gd name="T35" fmla="*/ 169 h 784"/>
              <a:gd name="T36" fmla="*/ 204 w 462"/>
              <a:gd name="T37" fmla="*/ 133 h 784"/>
              <a:gd name="T38" fmla="*/ 192 w 462"/>
              <a:gd name="T39" fmla="*/ 133 h 784"/>
              <a:gd name="T40" fmla="*/ 220 w 462"/>
              <a:gd name="T41" fmla="*/ 12 h 784"/>
              <a:gd name="T42" fmla="*/ 153 w 462"/>
              <a:gd name="T43" fmla="*/ 0 h 784"/>
              <a:gd name="T44" fmla="*/ 92 w 462"/>
              <a:gd name="T45" fmla="*/ 253 h 784"/>
              <a:gd name="T46" fmla="*/ 100 w 462"/>
              <a:gd name="T47" fmla="*/ 273 h 784"/>
              <a:gd name="T48" fmla="*/ 92 w 462"/>
              <a:gd name="T49" fmla="*/ 314 h 784"/>
              <a:gd name="T50" fmla="*/ 100 w 462"/>
              <a:gd name="T51" fmla="*/ 342 h 784"/>
              <a:gd name="T52" fmla="*/ 92 w 462"/>
              <a:gd name="T53" fmla="*/ 366 h 784"/>
              <a:gd name="T54" fmla="*/ 63 w 462"/>
              <a:gd name="T55" fmla="*/ 407 h 784"/>
              <a:gd name="T56" fmla="*/ 40 w 462"/>
              <a:gd name="T57" fmla="*/ 455 h 784"/>
              <a:gd name="T58" fmla="*/ 40 w 462"/>
              <a:gd name="T59" fmla="*/ 474 h 784"/>
              <a:gd name="T60" fmla="*/ 60 w 462"/>
              <a:gd name="T61" fmla="*/ 495 h 784"/>
              <a:gd name="T62" fmla="*/ 19 w 462"/>
              <a:gd name="T63" fmla="*/ 575 h 784"/>
              <a:gd name="T64" fmla="*/ 0 w 462"/>
              <a:gd name="T65" fmla="*/ 70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2" h="784">
                <a:moveTo>
                  <a:pt x="0" y="700"/>
                </a:moveTo>
                <a:lnTo>
                  <a:pt x="213" y="744"/>
                </a:lnTo>
                <a:lnTo>
                  <a:pt x="425" y="784"/>
                </a:lnTo>
                <a:lnTo>
                  <a:pt x="462" y="523"/>
                </a:lnTo>
                <a:lnTo>
                  <a:pt x="437" y="495"/>
                </a:lnTo>
                <a:lnTo>
                  <a:pt x="405" y="506"/>
                </a:lnTo>
                <a:lnTo>
                  <a:pt x="342" y="486"/>
                </a:lnTo>
                <a:lnTo>
                  <a:pt x="314" y="486"/>
                </a:lnTo>
                <a:lnTo>
                  <a:pt x="301" y="462"/>
                </a:lnTo>
                <a:lnTo>
                  <a:pt x="285" y="386"/>
                </a:lnTo>
                <a:lnTo>
                  <a:pt x="252" y="386"/>
                </a:lnTo>
                <a:lnTo>
                  <a:pt x="252" y="361"/>
                </a:lnTo>
                <a:lnTo>
                  <a:pt x="261" y="334"/>
                </a:lnTo>
                <a:lnTo>
                  <a:pt x="261" y="301"/>
                </a:lnTo>
                <a:lnTo>
                  <a:pt x="245" y="273"/>
                </a:lnTo>
                <a:lnTo>
                  <a:pt x="233" y="285"/>
                </a:lnTo>
                <a:lnTo>
                  <a:pt x="233" y="262"/>
                </a:lnTo>
                <a:lnTo>
                  <a:pt x="204" y="169"/>
                </a:lnTo>
                <a:lnTo>
                  <a:pt x="204" y="133"/>
                </a:lnTo>
                <a:lnTo>
                  <a:pt x="192" y="133"/>
                </a:lnTo>
                <a:lnTo>
                  <a:pt x="220" y="12"/>
                </a:lnTo>
                <a:lnTo>
                  <a:pt x="153" y="0"/>
                </a:lnTo>
                <a:lnTo>
                  <a:pt x="92" y="253"/>
                </a:lnTo>
                <a:lnTo>
                  <a:pt x="100" y="273"/>
                </a:lnTo>
                <a:lnTo>
                  <a:pt x="92" y="314"/>
                </a:lnTo>
                <a:lnTo>
                  <a:pt x="100" y="342"/>
                </a:lnTo>
                <a:lnTo>
                  <a:pt x="92" y="366"/>
                </a:lnTo>
                <a:lnTo>
                  <a:pt x="63" y="407"/>
                </a:lnTo>
                <a:lnTo>
                  <a:pt x="40" y="455"/>
                </a:lnTo>
                <a:lnTo>
                  <a:pt x="40" y="474"/>
                </a:lnTo>
                <a:lnTo>
                  <a:pt x="60" y="495"/>
                </a:lnTo>
                <a:lnTo>
                  <a:pt x="19" y="575"/>
                </a:lnTo>
                <a:lnTo>
                  <a:pt x="0" y="70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B4FEEDA4-0310-EC4B-919B-7ADBFC01D2D8}"/>
              </a:ext>
            </a:extLst>
          </p:cNvPr>
          <p:cNvSpPr>
            <a:spLocks/>
          </p:cNvSpPr>
          <p:nvPr/>
        </p:nvSpPr>
        <p:spPr bwMode="auto">
          <a:xfrm>
            <a:off x="1721857" y="1545380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5" name="Freeform 32">
            <a:extLst>
              <a:ext uri="{FF2B5EF4-FFF2-40B4-BE49-F238E27FC236}">
                <a16:creationId xmlns:a16="http://schemas.microsoft.com/office/drawing/2014/main" id="{E044DF84-B109-C64D-8BB4-7E91D093CA7A}"/>
              </a:ext>
            </a:extLst>
          </p:cNvPr>
          <p:cNvSpPr>
            <a:spLocks/>
          </p:cNvSpPr>
          <p:nvPr/>
        </p:nvSpPr>
        <p:spPr bwMode="auto">
          <a:xfrm>
            <a:off x="4288131" y="4379765"/>
            <a:ext cx="1281242" cy="678884"/>
          </a:xfrm>
          <a:custGeom>
            <a:avLst/>
            <a:gdLst>
              <a:gd name="T0" fmla="*/ 80 w 676"/>
              <a:gd name="T1" fmla="*/ 19 h 337"/>
              <a:gd name="T2" fmla="*/ 0 w 676"/>
              <a:gd name="T3" fmla="*/ 24 h 337"/>
              <a:gd name="T4" fmla="*/ 0 w 676"/>
              <a:gd name="T5" fmla="*/ 63 h 337"/>
              <a:gd name="T6" fmla="*/ 242 w 676"/>
              <a:gd name="T7" fmla="*/ 72 h 337"/>
              <a:gd name="T8" fmla="*/ 246 w 676"/>
              <a:gd name="T9" fmla="*/ 277 h 337"/>
              <a:gd name="T10" fmla="*/ 262 w 676"/>
              <a:gd name="T11" fmla="*/ 289 h 337"/>
              <a:gd name="T12" fmla="*/ 281 w 676"/>
              <a:gd name="T13" fmla="*/ 280 h 337"/>
              <a:gd name="T14" fmla="*/ 306 w 676"/>
              <a:gd name="T15" fmla="*/ 298 h 337"/>
              <a:gd name="T16" fmla="*/ 378 w 676"/>
              <a:gd name="T17" fmla="*/ 313 h 337"/>
              <a:gd name="T18" fmla="*/ 406 w 676"/>
              <a:gd name="T19" fmla="*/ 305 h 337"/>
              <a:gd name="T20" fmla="*/ 442 w 676"/>
              <a:gd name="T21" fmla="*/ 329 h 337"/>
              <a:gd name="T22" fmla="*/ 475 w 676"/>
              <a:gd name="T23" fmla="*/ 321 h 337"/>
              <a:gd name="T24" fmla="*/ 498 w 676"/>
              <a:gd name="T25" fmla="*/ 333 h 337"/>
              <a:gd name="T26" fmla="*/ 523 w 676"/>
              <a:gd name="T27" fmla="*/ 321 h 337"/>
              <a:gd name="T28" fmla="*/ 542 w 676"/>
              <a:gd name="T29" fmla="*/ 337 h 337"/>
              <a:gd name="T30" fmla="*/ 571 w 676"/>
              <a:gd name="T31" fmla="*/ 321 h 337"/>
              <a:gd name="T32" fmla="*/ 643 w 676"/>
              <a:gd name="T33" fmla="*/ 317 h 337"/>
              <a:gd name="T34" fmla="*/ 655 w 676"/>
              <a:gd name="T35" fmla="*/ 333 h 337"/>
              <a:gd name="T36" fmla="*/ 676 w 676"/>
              <a:gd name="T37" fmla="*/ 333 h 337"/>
              <a:gd name="T38" fmla="*/ 676 w 676"/>
              <a:gd name="T39" fmla="*/ 160 h 337"/>
              <a:gd name="T40" fmla="*/ 664 w 676"/>
              <a:gd name="T41" fmla="*/ 47 h 337"/>
              <a:gd name="T42" fmla="*/ 655 w 676"/>
              <a:gd name="T43" fmla="*/ 0 h 337"/>
              <a:gd name="T44" fmla="*/ 463 w 676"/>
              <a:gd name="T45" fmla="*/ 15 h 337"/>
              <a:gd name="T46" fmla="*/ 80 w 676"/>
              <a:gd name="T47" fmla="*/ 1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6" h="337">
                <a:moveTo>
                  <a:pt x="80" y="19"/>
                </a:moveTo>
                <a:lnTo>
                  <a:pt x="0" y="24"/>
                </a:lnTo>
                <a:lnTo>
                  <a:pt x="0" y="63"/>
                </a:lnTo>
                <a:lnTo>
                  <a:pt x="242" y="72"/>
                </a:lnTo>
                <a:lnTo>
                  <a:pt x="246" y="277"/>
                </a:lnTo>
                <a:lnTo>
                  <a:pt x="262" y="289"/>
                </a:lnTo>
                <a:lnTo>
                  <a:pt x="281" y="280"/>
                </a:lnTo>
                <a:lnTo>
                  <a:pt x="306" y="298"/>
                </a:lnTo>
                <a:lnTo>
                  <a:pt x="378" y="313"/>
                </a:lnTo>
                <a:lnTo>
                  <a:pt x="406" y="305"/>
                </a:lnTo>
                <a:lnTo>
                  <a:pt x="442" y="329"/>
                </a:lnTo>
                <a:lnTo>
                  <a:pt x="475" y="321"/>
                </a:lnTo>
                <a:lnTo>
                  <a:pt x="498" y="333"/>
                </a:lnTo>
                <a:lnTo>
                  <a:pt x="523" y="321"/>
                </a:lnTo>
                <a:lnTo>
                  <a:pt x="542" y="337"/>
                </a:lnTo>
                <a:lnTo>
                  <a:pt x="571" y="321"/>
                </a:lnTo>
                <a:lnTo>
                  <a:pt x="643" y="317"/>
                </a:lnTo>
                <a:lnTo>
                  <a:pt x="655" y="333"/>
                </a:lnTo>
                <a:lnTo>
                  <a:pt x="676" y="333"/>
                </a:lnTo>
                <a:lnTo>
                  <a:pt x="676" y="160"/>
                </a:lnTo>
                <a:lnTo>
                  <a:pt x="664" y="47"/>
                </a:lnTo>
                <a:lnTo>
                  <a:pt x="655" y="0"/>
                </a:lnTo>
                <a:lnTo>
                  <a:pt x="463" y="15"/>
                </a:lnTo>
                <a:lnTo>
                  <a:pt x="80" y="1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CD540DB5-03B5-C848-B9D4-4F713632948C}"/>
              </a:ext>
            </a:extLst>
          </p:cNvPr>
          <p:cNvSpPr>
            <a:spLocks/>
          </p:cNvSpPr>
          <p:nvPr/>
        </p:nvSpPr>
        <p:spPr bwMode="auto">
          <a:xfrm>
            <a:off x="3397329" y="3529650"/>
            <a:ext cx="1042431" cy="898462"/>
          </a:xfrm>
          <a:custGeom>
            <a:avLst/>
            <a:gdLst>
              <a:gd name="T0" fmla="*/ 0 w 550"/>
              <a:gd name="T1" fmla="*/ 413 h 446"/>
              <a:gd name="T2" fmla="*/ 470 w 550"/>
              <a:gd name="T3" fmla="*/ 446 h 446"/>
              <a:gd name="T4" fmla="*/ 550 w 550"/>
              <a:gd name="T5" fmla="*/ 441 h 446"/>
              <a:gd name="T6" fmla="*/ 550 w 550"/>
              <a:gd name="T7" fmla="*/ 28 h 446"/>
              <a:gd name="T8" fmla="*/ 414 w 550"/>
              <a:gd name="T9" fmla="*/ 24 h 446"/>
              <a:gd name="T10" fmla="*/ 33 w 550"/>
              <a:gd name="T11" fmla="*/ 0 h 446"/>
              <a:gd name="T12" fmla="*/ 0 w 550"/>
              <a:gd name="T13" fmla="*/ 41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446">
                <a:moveTo>
                  <a:pt x="0" y="413"/>
                </a:moveTo>
                <a:lnTo>
                  <a:pt x="470" y="446"/>
                </a:lnTo>
                <a:lnTo>
                  <a:pt x="550" y="441"/>
                </a:lnTo>
                <a:lnTo>
                  <a:pt x="550" y="28"/>
                </a:lnTo>
                <a:lnTo>
                  <a:pt x="414" y="24"/>
                </a:lnTo>
                <a:lnTo>
                  <a:pt x="33" y="0"/>
                </a:lnTo>
                <a:lnTo>
                  <a:pt x="0" y="4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7" name="Freeform 34">
            <a:extLst>
              <a:ext uri="{FF2B5EF4-FFF2-40B4-BE49-F238E27FC236}">
                <a16:creationId xmlns:a16="http://schemas.microsoft.com/office/drawing/2014/main" id="{9B83CDE5-9A3A-1F4C-A39F-9FA0F2009844}"/>
              </a:ext>
            </a:extLst>
          </p:cNvPr>
          <p:cNvSpPr>
            <a:spLocks/>
          </p:cNvSpPr>
          <p:nvPr/>
        </p:nvSpPr>
        <p:spPr bwMode="auto">
          <a:xfrm>
            <a:off x="2658150" y="3237551"/>
            <a:ext cx="801723" cy="1124085"/>
          </a:xfrm>
          <a:custGeom>
            <a:avLst/>
            <a:gdLst>
              <a:gd name="T0" fmla="*/ 77 w 423"/>
              <a:gd name="T1" fmla="*/ 0 h 558"/>
              <a:gd name="T2" fmla="*/ 0 w 423"/>
              <a:gd name="T3" fmla="*/ 519 h 558"/>
              <a:gd name="T4" fmla="*/ 390 w 423"/>
              <a:gd name="T5" fmla="*/ 558 h 558"/>
              <a:gd name="T6" fmla="*/ 423 w 423"/>
              <a:gd name="T7" fmla="*/ 145 h 558"/>
              <a:gd name="T8" fmla="*/ 282 w 423"/>
              <a:gd name="T9" fmla="*/ 132 h 558"/>
              <a:gd name="T10" fmla="*/ 289 w 423"/>
              <a:gd name="T11" fmla="*/ 40 h 558"/>
              <a:gd name="T12" fmla="*/ 77 w 423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558">
                <a:moveTo>
                  <a:pt x="77" y="0"/>
                </a:moveTo>
                <a:lnTo>
                  <a:pt x="0" y="519"/>
                </a:lnTo>
                <a:lnTo>
                  <a:pt x="390" y="558"/>
                </a:lnTo>
                <a:lnTo>
                  <a:pt x="423" y="145"/>
                </a:lnTo>
                <a:lnTo>
                  <a:pt x="282" y="132"/>
                </a:lnTo>
                <a:lnTo>
                  <a:pt x="289" y="40"/>
                </a:lnTo>
                <a:lnTo>
                  <a:pt x="7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8" name="Freeform 35">
            <a:extLst>
              <a:ext uri="{FF2B5EF4-FFF2-40B4-BE49-F238E27FC236}">
                <a16:creationId xmlns:a16="http://schemas.microsoft.com/office/drawing/2014/main" id="{DE8F712A-A604-9248-B766-8FD80FC968CE}"/>
              </a:ext>
            </a:extLst>
          </p:cNvPr>
          <p:cNvSpPr>
            <a:spLocks/>
          </p:cNvSpPr>
          <p:nvPr/>
        </p:nvSpPr>
        <p:spPr bwMode="auto">
          <a:xfrm>
            <a:off x="1881066" y="3060275"/>
            <a:ext cx="923025" cy="1603534"/>
          </a:xfrm>
          <a:custGeom>
            <a:avLst/>
            <a:gdLst>
              <a:gd name="T0" fmla="*/ 60 w 487"/>
              <a:gd name="T1" fmla="*/ 0 h 796"/>
              <a:gd name="T2" fmla="*/ 0 w 487"/>
              <a:gd name="T3" fmla="*/ 301 h 796"/>
              <a:gd name="T4" fmla="*/ 337 w 487"/>
              <a:gd name="T5" fmla="*/ 796 h 796"/>
              <a:gd name="T6" fmla="*/ 337 w 487"/>
              <a:gd name="T7" fmla="*/ 695 h 796"/>
              <a:gd name="T8" fmla="*/ 355 w 487"/>
              <a:gd name="T9" fmla="*/ 674 h 796"/>
              <a:gd name="T10" fmla="*/ 366 w 487"/>
              <a:gd name="T11" fmla="*/ 674 h 796"/>
              <a:gd name="T12" fmla="*/ 378 w 487"/>
              <a:gd name="T13" fmla="*/ 695 h 796"/>
              <a:gd name="T14" fmla="*/ 399 w 487"/>
              <a:gd name="T15" fmla="*/ 683 h 796"/>
              <a:gd name="T16" fmla="*/ 410 w 487"/>
              <a:gd name="T17" fmla="*/ 607 h 796"/>
              <a:gd name="T18" fmla="*/ 487 w 487"/>
              <a:gd name="T19" fmla="*/ 88 h 796"/>
              <a:gd name="T20" fmla="*/ 274 w 487"/>
              <a:gd name="T21" fmla="*/ 44 h 796"/>
              <a:gd name="T22" fmla="*/ 60 w 487"/>
              <a:gd name="T23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7" h="796">
                <a:moveTo>
                  <a:pt x="60" y="0"/>
                </a:moveTo>
                <a:lnTo>
                  <a:pt x="0" y="301"/>
                </a:lnTo>
                <a:lnTo>
                  <a:pt x="337" y="796"/>
                </a:lnTo>
                <a:lnTo>
                  <a:pt x="337" y="695"/>
                </a:lnTo>
                <a:lnTo>
                  <a:pt x="355" y="674"/>
                </a:lnTo>
                <a:lnTo>
                  <a:pt x="366" y="674"/>
                </a:lnTo>
                <a:lnTo>
                  <a:pt x="378" y="695"/>
                </a:lnTo>
                <a:lnTo>
                  <a:pt x="399" y="683"/>
                </a:lnTo>
                <a:lnTo>
                  <a:pt x="410" y="607"/>
                </a:lnTo>
                <a:lnTo>
                  <a:pt x="487" y="88"/>
                </a:lnTo>
                <a:lnTo>
                  <a:pt x="274" y="44"/>
                </a:lnTo>
                <a:lnTo>
                  <a:pt x="60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9" name="Freeform 37">
            <a:extLst>
              <a:ext uri="{FF2B5EF4-FFF2-40B4-BE49-F238E27FC236}">
                <a16:creationId xmlns:a16="http://schemas.microsoft.com/office/drawing/2014/main" id="{3CCAE58A-A192-3547-89AB-4D71A21F98BE}"/>
              </a:ext>
            </a:extLst>
          </p:cNvPr>
          <p:cNvSpPr>
            <a:spLocks/>
          </p:cNvSpPr>
          <p:nvPr/>
        </p:nvSpPr>
        <p:spPr bwMode="auto">
          <a:xfrm>
            <a:off x="1456511" y="2063102"/>
            <a:ext cx="1133406" cy="1085810"/>
          </a:xfrm>
          <a:custGeom>
            <a:avLst/>
            <a:gdLst>
              <a:gd name="T0" fmla="*/ 590 w 598"/>
              <a:gd name="T1" fmla="*/ 153 h 539"/>
              <a:gd name="T2" fmla="*/ 598 w 598"/>
              <a:gd name="T3" fmla="*/ 181 h 539"/>
              <a:gd name="T4" fmla="*/ 590 w 598"/>
              <a:gd name="T5" fmla="*/ 205 h 539"/>
              <a:gd name="T6" fmla="*/ 561 w 598"/>
              <a:gd name="T7" fmla="*/ 246 h 539"/>
              <a:gd name="T8" fmla="*/ 538 w 598"/>
              <a:gd name="T9" fmla="*/ 294 h 539"/>
              <a:gd name="T10" fmla="*/ 538 w 598"/>
              <a:gd name="T11" fmla="*/ 313 h 539"/>
              <a:gd name="T12" fmla="*/ 558 w 598"/>
              <a:gd name="T13" fmla="*/ 334 h 539"/>
              <a:gd name="T14" fmla="*/ 517 w 598"/>
              <a:gd name="T15" fmla="*/ 414 h 539"/>
              <a:gd name="T16" fmla="*/ 498 w 598"/>
              <a:gd name="T17" fmla="*/ 539 h 539"/>
              <a:gd name="T18" fmla="*/ 284 w 598"/>
              <a:gd name="T19" fmla="*/ 495 h 539"/>
              <a:gd name="T20" fmla="*/ 0 w 598"/>
              <a:gd name="T21" fmla="*/ 414 h 539"/>
              <a:gd name="T22" fmla="*/ 0 w 598"/>
              <a:gd name="T23" fmla="*/ 313 h 539"/>
              <a:gd name="T24" fmla="*/ 23 w 598"/>
              <a:gd name="T25" fmla="*/ 265 h 539"/>
              <a:gd name="T26" fmla="*/ 60 w 598"/>
              <a:gd name="T27" fmla="*/ 225 h 539"/>
              <a:gd name="T28" fmla="*/ 64 w 598"/>
              <a:gd name="T29" fmla="*/ 193 h 539"/>
              <a:gd name="T30" fmla="*/ 136 w 598"/>
              <a:gd name="T31" fmla="*/ 0 h 539"/>
              <a:gd name="T32" fmla="*/ 155 w 598"/>
              <a:gd name="T33" fmla="*/ 8 h 539"/>
              <a:gd name="T34" fmla="*/ 196 w 598"/>
              <a:gd name="T35" fmla="*/ 29 h 539"/>
              <a:gd name="T36" fmla="*/ 200 w 598"/>
              <a:gd name="T37" fmla="*/ 61 h 539"/>
              <a:gd name="T38" fmla="*/ 217 w 598"/>
              <a:gd name="T39" fmla="*/ 84 h 539"/>
              <a:gd name="T40" fmla="*/ 284 w 598"/>
              <a:gd name="T41" fmla="*/ 92 h 539"/>
              <a:gd name="T42" fmla="*/ 300 w 598"/>
              <a:gd name="T43" fmla="*/ 105 h 539"/>
              <a:gd name="T44" fmla="*/ 469 w 598"/>
              <a:gd name="T45" fmla="*/ 121 h 539"/>
              <a:gd name="T46" fmla="*/ 478 w 598"/>
              <a:gd name="T47" fmla="*/ 112 h 539"/>
              <a:gd name="T48" fmla="*/ 590 w 598"/>
              <a:gd name="T49" fmla="*/ 153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539">
                <a:moveTo>
                  <a:pt x="590" y="153"/>
                </a:moveTo>
                <a:lnTo>
                  <a:pt x="598" y="181"/>
                </a:lnTo>
                <a:lnTo>
                  <a:pt x="590" y="205"/>
                </a:lnTo>
                <a:lnTo>
                  <a:pt x="561" y="246"/>
                </a:lnTo>
                <a:lnTo>
                  <a:pt x="538" y="294"/>
                </a:lnTo>
                <a:lnTo>
                  <a:pt x="538" y="313"/>
                </a:lnTo>
                <a:lnTo>
                  <a:pt x="558" y="334"/>
                </a:lnTo>
                <a:lnTo>
                  <a:pt x="517" y="414"/>
                </a:lnTo>
                <a:lnTo>
                  <a:pt x="498" y="539"/>
                </a:lnTo>
                <a:lnTo>
                  <a:pt x="284" y="495"/>
                </a:lnTo>
                <a:lnTo>
                  <a:pt x="0" y="414"/>
                </a:lnTo>
                <a:lnTo>
                  <a:pt x="0" y="313"/>
                </a:lnTo>
                <a:lnTo>
                  <a:pt x="23" y="265"/>
                </a:lnTo>
                <a:lnTo>
                  <a:pt x="60" y="225"/>
                </a:lnTo>
                <a:lnTo>
                  <a:pt x="64" y="193"/>
                </a:lnTo>
                <a:lnTo>
                  <a:pt x="136" y="0"/>
                </a:lnTo>
                <a:lnTo>
                  <a:pt x="155" y="8"/>
                </a:lnTo>
                <a:lnTo>
                  <a:pt x="196" y="29"/>
                </a:lnTo>
                <a:lnTo>
                  <a:pt x="200" y="61"/>
                </a:lnTo>
                <a:lnTo>
                  <a:pt x="217" y="84"/>
                </a:lnTo>
                <a:lnTo>
                  <a:pt x="284" y="92"/>
                </a:lnTo>
                <a:lnTo>
                  <a:pt x="300" y="105"/>
                </a:lnTo>
                <a:lnTo>
                  <a:pt x="469" y="121"/>
                </a:lnTo>
                <a:lnTo>
                  <a:pt x="478" y="112"/>
                </a:lnTo>
                <a:lnTo>
                  <a:pt x="590" y="15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0" name="Freeform 38">
            <a:extLst>
              <a:ext uri="{FF2B5EF4-FFF2-40B4-BE49-F238E27FC236}">
                <a16:creationId xmlns:a16="http://schemas.microsoft.com/office/drawing/2014/main" id="{7923D74A-DF43-5B49-820B-8EDFB30BB9AB}"/>
              </a:ext>
            </a:extLst>
          </p:cNvPr>
          <p:cNvSpPr>
            <a:spLocks/>
          </p:cNvSpPr>
          <p:nvPr/>
        </p:nvSpPr>
        <p:spPr bwMode="auto">
          <a:xfrm>
            <a:off x="1339001" y="2897101"/>
            <a:ext cx="1214906" cy="2250185"/>
          </a:xfrm>
          <a:custGeom>
            <a:avLst/>
            <a:gdLst>
              <a:gd name="T0" fmla="*/ 62 w 641"/>
              <a:gd name="T1" fmla="*/ 0 h 1117"/>
              <a:gd name="T2" fmla="*/ 346 w 641"/>
              <a:gd name="T3" fmla="*/ 81 h 1117"/>
              <a:gd name="T4" fmla="*/ 286 w 641"/>
              <a:gd name="T5" fmla="*/ 382 h 1117"/>
              <a:gd name="T6" fmla="*/ 623 w 641"/>
              <a:gd name="T7" fmla="*/ 877 h 1117"/>
              <a:gd name="T8" fmla="*/ 620 w 641"/>
              <a:gd name="T9" fmla="*/ 924 h 1117"/>
              <a:gd name="T10" fmla="*/ 641 w 641"/>
              <a:gd name="T11" fmla="*/ 961 h 1117"/>
              <a:gd name="T12" fmla="*/ 620 w 641"/>
              <a:gd name="T13" fmla="*/ 984 h 1117"/>
              <a:gd name="T14" fmla="*/ 600 w 641"/>
              <a:gd name="T15" fmla="*/ 1029 h 1117"/>
              <a:gd name="T16" fmla="*/ 579 w 641"/>
              <a:gd name="T17" fmla="*/ 1069 h 1117"/>
              <a:gd name="T18" fmla="*/ 600 w 641"/>
              <a:gd name="T19" fmla="*/ 1085 h 1117"/>
              <a:gd name="T20" fmla="*/ 579 w 641"/>
              <a:gd name="T21" fmla="*/ 1117 h 1117"/>
              <a:gd name="T22" fmla="*/ 390 w 641"/>
              <a:gd name="T23" fmla="*/ 1101 h 1117"/>
              <a:gd name="T24" fmla="*/ 378 w 641"/>
              <a:gd name="T25" fmla="*/ 1053 h 1117"/>
              <a:gd name="T26" fmla="*/ 351 w 641"/>
              <a:gd name="T27" fmla="*/ 997 h 1117"/>
              <a:gd name="T28" fmla="*/ 327 w 641"/>
              <a:gd name="T29" fmla="*/ 961 h 1117"/>
              <a:gd name="T30" fmla="*/ 298 w 641"/>
              <a:gd name="T31" fmla="*/ 956 h 1117"/>
              <a:gd name="T32" fmla="*/ 298 w 641"/>
              <a:gd name="T33" fmla="*/ 944 h 1117"/>
              <a:gd name="T34" fmla="*/ 270 w 641"/>
              <a:gd name="T35" fmla="*/ 921 h 1117"/>
              <a:gd name="T36" fmla="*/ 230 w 641"/>
              <a:gd name="T37" fmla="*/ 908 h 1117"/>
              <a:gd name="T38" fmla="*/ 210 w 641"/>
              <a:gd name="T39" fmla="*/ 877 h 1117"/>
              <a:gd name="T40" fmla="*/ 186 w 641"/>
              <a:gd name="T41" fmla="*/ 868 h 1117"/>
              <a:gd name="T42" fmla="*/ 145 w 641"/>
              <a:gd name="T43" fmla="*/ 832 h 1117"/>
              <a:gd name="T44" fmla="*/ 161 w 641"/>
              <a:gd name="T45" fmla="*/ 783 h 1117"/>
              <a:gd name="T46" fmla="*/ 97 w 641"/>
              <a:gd name="T47" fmla="*/ 603 h 1117"/>
              <a:gd name="T48" fmla="*/ 110 w 641"/>
              <a:gd name="T49" fmla="*/ 603 h 1117"/>
              <a:gd name="T50" fmla="*/ 110 w 641"/>
              <a:gd name="T51" fmla="*/ 579 h 1117"/>
              <a:gd name="T52" fmla="*/ 90 w 641"/>
              <a:gd name="T53" fmla="*/ 571 h 1117"/>
              <a:gd name="T54" fmla="*/ 65 w 641"/>
              <a:gd name="T55" fmla="*/ 483 h 1117"/>
              <a:gd name="T56" fmla="*/ 78 w 641"/>
              <a:gd name="T57" fmla="*/ 474 h 1117"/>
              <a:gd name="T58" fmla="*/ 97 w 641"/>
              <a:gd name="T59" fmla="*/ 494 h 1117"/>
              <a:gd name="T60" fmla="*/ 85 w 641"/>
              <a:gd name="T61" fmla="*/ 462 h 1117"/>
              <a:gd name="T62" fmla="*/ 129 w 641"/>
              <a:gd name="T63" fmla="*/ 450 h 1117"/>
              <a:gd name="T64" fmla="*/ 117 w 641"/>
              <a:gd name="T65" fmla="*/ 430 h 1117"/>
              <a:gd name="T66" fmla="*/ 90 w 641"/>
              <a:gd name="T67" fmla="*/ 438 h 1117"/>
              <a:gd name="T68" fmla="*/ 69 w 641"/>
              <a:gd name="T69" fmla="*/ 455 h 1117"/>
              <a:gd name="T70" fmla="*/ 37 w 641"/>
              <a:gd name="T71" fmla="*/ 402 h 1117"/>
              <a:gd name="T72" fmla="*/ 21 w 641"/>
              <a:gd name="T73" fmla="*/ 361 h 1117"/>
              <a:gd name="T74" fmla="*/ 16 w 641"/>
              <a:gd name="T75" fmla="*/ 321 h 1117"/>
              <a:gd name="T76" fmla="*/ 16 w 641"/>
              <a:gd name="T77" fmla="*/ 241 h 1117"/>
              <a:gd name="T78" fmla="*/ 9 w 641"/>
              <a:gd name="T79" fmla="*/ 220 h 1117"/>
              <a:gd name="T80" fmla="*/ 0 w 641"/>
              <a:gd name="T81" fmla="*/ 181 h 1117"/>
              <a:gd name="T82" fmla="*/ 9 w 641"/>
              <a:gd name="T83" fmla="*/ 148 h 1117"/>
              <a:gd name="T84" fmla="*/ 16 w 641"/>
              <a:gd name="T85" fmla="*/ 121 h 1117"/>
              <a:gd name="T86" fmla="*/ 29 w 641"/>
              <a:gd name="T87" fmla="*/ 100 h 1117"/>
              <a:gd name="T88" fmla="*/ 29 w 641"/>
              <a:gd name="T89" fmla="*/ 68 h 1117"/>
              <a:gd name="T90" fmla="*/ 50 w 641"/>
              <a:gd name="T91" fmla="*/ 52 h 1117"/>
              <a:gd name="T92" fmla="*/ 62 w 641"/>
              <a:gd name="T93" fmla="*/ 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1" h="1117">
                <a:moveTo>
                  <a:pt x="62" y="0"/>
                </a:moveTo>
                <a:lnTo>
                  <a:pt x="346" y="81"/>
                </a:lnTo>
                <a:lnTo>
                  <a:pt x="286" y="382"/>
                </a:lnTo>
                <a:lnTo>
                  <a:pt x="623" y="877"/>
                </a:lnTo>
                <a:lnTo>
                  <a:pt x="620" y="924"/>
                </a:lnTo>
                <a:lnTo>
                  <a:pt x="641" y="961"/>
                </a:lnTo>
                <a:lnTo>
                  <a:pt x="620" y="984"/>
                </a:lnTo>
                <a:lnTo>
                  <a:pt x="600" y="1029"/>
                </a:lnTo>
                <a:lnTo>
                  <a:pt x="579" y="1069"/>
                </a:lnTo>
                <a:lnTo>
                  <a:pt x="600" y="1085"/>
                </a:lnTo>
                <a:lnTo>
                  <a:pt x="579" y="1117"/>
                </a:lnTo>
                <a:lnTo>
                  <a:pt x="390" y="1101"/>
                </a:lnTo>
                <a:lnTo>
                  <a:pt x="378" y="1053"/>
                </a:lnTo>
                <a:lnTo>
                  <a:pt x="351" y="997"/>
                </a:lnTo>
                <a:lnTo>
                  <a:pt x="327" y="961"/>
                </a:lnTo>
                <a:lnTo>
                  <a:pt x="298" y="956"/>
                </a:lnTo>
                <a:lnTo>
                  <a:pt x="298" y="944"/>
                </a:lnTo>
                <a:lnTo>
                  <a:pt x="270" y="921"/>
                </a:lnTo>
                <a:lnTo>
                  <a:pt x="230" y="908"/>
                </a:lnTo>
                <a:lnTo>
                  <a:pt x="210" y="877"/>
                </a:lnTo>
                <a:lnTo>
                  <a:pt x="186" y="868"/>
                </a:lnTo>
                <a:lnTo>
                  <a:pt x="145" y="832"/>
                </a:lnTo>
                <a:lnTo>
                  <a:pt x="161" y="783"/>
                </a:lnTo>
                <a:lnTo>
                  <a:pt x="97" y="603"/>
                </a:lnTo>
                <a:lnTo>
                  <a:pt x="110" y="603"/>
                </a:lnTo>
                <a:lnTo>
                  <a:pt x="110" y="579"/>
                </a:lnTo>
                <a:lnTo>
                  <a:pt x="90" y="571"/>
                </a:lnTo>
                <a:lnTo>
                  <a:pt x="65" y="483"/>
                </a:lnTo>
                <a:lnTo>
                  <a:pt x="78" y="474"/>
                </a:lnTo>
                <a:lnTo>
                  <a:pt x="97" y="494"/>
                </a:lnTo>
                <a:lnTo>
                  <a:pt x="85" y="462"/>
                </a:lnTo>
                <a:lnTo>
                  <a:pt x="129" y="450"/>
                </a:lnTo>
                <a:lnTo>
                  <a:pt x="117" y="430"/>
                </a:lnTo>
                <a:lnTo>
                  <a:pt x="90" y="438"/>
                </a:lnTo>
                <a:lnTo>
                  <a:pt x="69" y="455"/>
                </a:lnTo>
                <a:lnTo>
                  <a:pt x="37" y="402"/>
                </a:lnTo>
                <a:lnTo>
                  <a:pt x="21" y="361"/>
                </a:lnTo>
                <a:lnTo>
                  <a:pt x="16" y="321"/>
                </a:lnTo>
                <a:lnTo>
                  <a:pt x="16" y="241"/>
                </a:lnTo>
                <a:lnTo>
                  <a:pt x="9" y="220"/>
                </a:lnTo>
                <a:lnTo>
                  <a:pt x="0" y="181"/>
                </a:lnTo>
                <a:lnTo>
                  <a:pt x="9" y="148"/>
                </a:lnTo>
                <a:lnTo>
                  <a:pt x="16" y="121"/>
                </a:lnTo>
                <a:lnTo>
                  <a:pt x="29" y="100"/>
                </a:lnTo>
                <a:lnTo>
                  <a:pt x="29" y="68"/>
                </a:lnTo>
                <a:lnTo>
                  <a:pt x="50" y="52"/>
                </a:lnTo>
                <a:lnTo>
                  <a:pt x="62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1" name="Freeform 39">
            <a:extLst>
              <a:ext uri="{FF2B5EF4-FFF2-40B4-BE49-F238E27FC236}">
                <a16:creationId xmlns:a16="http://schemas.microsoft.com/office/drawing/2014/main" id="{5BBD008B-8AA1-5240-8E8D-31DF797670C7}"/>
              </a:ext>
            </a:extLst>
          </p:cNvPr>
          <p:cNvSpPr>
            <a:spLocks/>
          </p:cNvSpPr>
          <p:nvPr/>
        </p:nvSpPr>
        <p:spPr bwMode="auto">
          <a:xfrm>
            <a:off x="5188413" y="3017970"/>
            <a:ext cx="852897" cy="656724"/>
          </a:xfrm>
          <a:custGeom>
            <a:avLst/>
            <a:gdLst>
              <a:gd name="T0" fmla="*/ 7 w 450"/>
              <a:gd name="T1" fmla="*/ 21 h 326"/>
              <a:gd name="T2" fmla="*/ 369 w 450"/>
              <a:gd name="T3" fmla="*/ 0 h 326"/>
              <a:gd name="T4" fmla="*/ 381 w 450"/>
              <a:gd name="T5" fmla="*/ 5 h 326"/>
              <a:gd name="T6" fmla="*/ 378 w 450"/>
              <a:gd name="T7" fmla="*/ 49 h 326"/>
              <a:gd name="T8" fmla="*/ 390 w 450"/>
              <a:gd name="T9" fmla="*/ 81 h 326"/>
              <a:gd name="T10" fmla="*/ 429 w 450"/>
              <a:gd name="T11" fmla="*/ 93 h 326"/>
              <a:gd name="T12" fmla="*/ 450 w 450"/>
              <a:gd name="T13" fmla="*/ 121 h 326"/>
              <a:gd name="T14" fmla="*/ 450 w 450"/>
              <a:gd name="T15" fmla="*/ 160 h 326"/>
              <a:gd name="T16" fmla="*/ 434 w 450"/>
              <a:gd name="T17" fmla="*/ 181 h 326"/>
              <a:gd name="T18" fmla="*/ 401 w 450"/>
              <a:gd name="T19" fmla="*/ 189 h 326"/>
              <a:gd name="T20" fmla="*/ 410 w 450"/>
              <a:gd name="T21" fmla="*/ 229 h 326"/>
              <a:gd name="T22" fmla="*/ 394 w 450"/>
              <a:gd name="T23" fmla="*/ 261 h 326"/>
              <a:gd name="T24" fmla="*/ 390 w 450"/>
              <a:gd name="T25" fmla="*/ 326 h 326"/>
              <a:gd name="T26" fmla="*/ 362 w 450"/>
              <a:gd name="T27" fmla="*/ 294 h 326"/>
              <a:gd name="T28" fmla="*/ 67 w 450"/>
              <a:gd name="T29" fmla="*/ 322 h 326"/>
              <a:gd name="T30" fmla="*/ 7 w 450"/>
              <a:gd name="T31" fmla="*/ 141 h 326"/>
              <a:gd name="T32" fmla="*/ 7 w 450"/>
              <a:gd name="T33" fmla="*/ 61 h 326"/>
              <a:gd name="T34" fmla="*/ 0 w 450"/>
              <a:gd name="T35" fmla="*/ 40 h 326"/>
              <a:gd name="T36" fmla="*/ 7 w 450"/>
              <a:gd name="T37" fmla="*/ 2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0" h="326">
                <a:moveTo>
                  <a:pt x="7" y="21"/>
                </a:moveTo>
                <a:lnTo>
                  <a:pt x="369" y="0"/>
                </a:lnTo>
                <a:lnTo>
                  <a:pt x="381" y="5"/>
                </a:lnTo>
                <a:lnTo>
                  <a:pt x="378" y="49"/>
                </a:lnTo>
                <a:lnTo>
                  <a:pt x="390" y="81"/>
                </a:lnTo>
                <a:lnTo>
                  <a:pt x="429" y="93"/>
                </a:lnTo>
                <a:lnTo>
                  <a:pt x="450" y="121"/>
                </a:lnTo>
                <a:lnTo>
                  <a:pt x="450" y="160"/>
                </a:lnTo>
                <a:lnTo>
                  <a:pt x="434" y="181"/>
                </a:lnTo>
                <a:lnTo>
                  <a:pt x="401" y="189"/>
                </a:lnTo>
                <a:lnTo>
                  <a:pt x="410" y="229"/>
                </a:lnTo>
                <a:lnTo>
                  <a:pt x="394" y="261"/>
                </a:lnTo>
                <a:lnTo>
                  <a:pt x="390" y="326"/>
                </a:lnTo>
                <a:lnTo>
                  <a:pt x="362" y="294"/>
                </a:lnTo>
                <a:lnTo>
                  <a:pt x="67" y="322"/>
                </a:lnTo>
                <a:lnTo>
                  <a:pt x="7" y="141"/>
                </a:lnTo>
                <a:lnTo>
                  <a:pt x="7" y="61"/>
                </a:lnTo>
                <a:lnTo>
                  <a:pt x="0" y="40"/>
                </a:lnTo>
                <a:lnTo>
                  <a:pt x="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2" name="Freeform 40">
            <a:extLst>
              <a:ext uri="{FF2B5EF4-FFF2-40B4-BE49-F238E27FC236}">
                <a16:creationId xmlns:a16="http://schemas.microsoft.com/office/drawing/2014/main" id="{8473EABD-AA89-994E-8293-3B426D262E5F}"/>
              </a:ext>
            </a:extLst>
          </p:cNvPr>
          <p:cNvSpPr>
            <a:spLocks/>
          </p:cNvSpPr>
          <p:nvPr/>
        </p:nvSpPr>
        <p:spPr bwMode="auto">
          <a:xfrm>
            <a:off x="5643292" y="2331030"/>
            <a:ext cx="763817" cy="874288"/>
          </a:xfrm>
          <a:custGeom>
            <a:avLst/>
            <a:gdLst>
              <a:gd name="T0" fmla="*/ 161 w 403"/>
              <a:gd name="T1" fmla="*/ 32 h 434"/>
              <a:gd name="T2" fmla="*/ 129 w 403"/>
              <a:gd name="T3" fmla="*/ 32 h 434"/>
              <a:gd name="T4" fmla="*/ 129 w 403"/>
              <a:gd name="T5" fmla="*/ 0 h 434"/>
              <a:gd name="T6" fmla="*/ 57 w 403"/>
              <a:gd name="T7" fmla="*/ 20 h 434"/>
              <a:gd name="T8" fmla="*/ 37 w 403"/>
              <a:gd name="T9" fmla="*/ 48 h 434"/>
              <a:gd name="T10" fmla="*/ 29 w 403"/>
              <a:gd name="T11" fmla="*/ 88 h 434"/>
              <a:gd name="T12" fmla="*/ 0 w 403"/>
              <a:gd name="T13" fmla="*/ 100 h 434"/>
              <a:gd name="T14" fmla="*/ 29 w 403"/>
              <a:gd name="T15" fmla="*/ 113 h 434"/>
              <a:gd name="T16" fmla="*/ 0 w 403"/>
              <a:gd name="T17" fmla="*/ 113 h 434"/>
              <a:gd name="T18" fmla="*/ 16 w 403"/>
              <a:gd name="T19" fmla="*/ 120 h 434"/>
              <a:gd name="T20" fmla="*/ 9 w 403"/>
              <a:gd name="T21" fmla="*/ 148 h 434"/>
              <a:gd name="T22" fmla="*/ 21 w 403"/>
              <a:gd name="T23" fmla="*/ 212 h 434"/>
              <a:gd name="T24" fmla="*/ 0 w 403"/>
              <a:gd name="T25" fmla="*/ 240 h 434"/>
              <a:gd name="T26" fmla="*/ 57 w 403"/>
              <a:gd name="T27" fmla="*/ 253 h 434"/>
              <a:gd name="T28" fmla="*/ 89 w 403"/>
              <a:gd name="T29" fmla="*/ 284 h 434"/>
              <a:gd name="T30" fmla="*/ 122 w 403"/>
              <a:gd name="T31" fmla="*/ 302 h 434"/>
              <a:gd name="T32" fmla="*/ 129 w 403"/>
              <a:gd name="T33" fmla="*/ 341 h 434"/>
              <a:gd name="T34" fmla="*/ 141 w 403"/>
              <a:gd name="T35" fmla="*/ 346 h 434"/>
              <a:gd name="T36" fmla="*/ 138 w 403"/>
              <a:gd name="T37" fmla="*/ 390 h 434"/>
              <a:gd name="T38" fmla="*/ 150 w 403"/>
              <a:gd name="T39" fmla="*/ 422 h 434"/>
              <a:gd name="T40" fmla="*/ 189 w 403"/>
              <a:gd name="T41" fmla="*/ 434 h 434"/>
              <a:gd name="T42" fmla="*/ 390 w 403"/>
              <a:gd name="T43" fmla="*/ 402 h 434"/>
              <a:gd name="T44" fmla="*/ 374 w 403"/>
              <a:gd name="T45" fmla="*/ 341 h 434"/>
              <a:gd name="T46" fmla="*/ 403 w 403"/>
              <a:gd name="T47" fmla="*/ 132 h 434"/>
              <a:gd name="T48" fmla="*/ 355 w 403"/>
              <a:gd name="T49" fmla="*/ 212 h 434"/>
              <a:gd name="T50" fmla="*/ 351 w 403"/>
              <a:gd name="T51" fmla="*/ 192 h 434"/>
              <a:gd name="T52" fmla="*/ 362 w 403"/>
              <a:gd name="T53" fmla="*/ 148 h 434"/>
              <a:gd name="T54" fmla="*/ 355 w 403"/>
              <a:gd name="T55" fmla="*/ 92 h 434"/>
              <a:gd name="T56" fmla="*/ 334 w 403"/>
              <a:gd name="T57" fmla="*/ 92 h 434"/>
              <a:gd name="T58" fmla="*/ 330 w 403"/>
              <a:gd name="T59" fmla="*/ 80 h 434"/>
              <a:gd name="T60" fmla="*/ 282 w 403"/>
              <a:gd name="T61" fmla="*/ 80 h 434"/>
              <a:gd name="T62" fmla="*/ 251 w 403"/>
              <a:gd name="T63" fmla="*/ 51 h 434"/>
              <a:gd name="T64" fmla="*/ 189 w 403"/>
              <a:gd name="T65" fmla="*/ 51 h 434"/>
              <a:gd name="T66" fmla="*/ 161 w 403"/>
              <a:gd name="T67" fmla="*/ 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3" h="434">
                <a:moveTo>
                  <a:pt x="161" y="32"/>
                </a:moveTo>
                <a:lnTo>
                  <a:pt x="129" y="32"/>
                </a:lnTo>
                <a:lnTo>
                  <a:pt x="129" y="0"/>
                </a:lnTo>
                <a:lnTo>
                  <a:pt x="57" y="20"/>
                </a:lnTo>
                <a:lnTo>
                  <a:pt x="37" y="48"/>
                </a:lnTo>
                <a:lnTo>
                  <a:pt x="29" y="88"/>
                </a:lnTo>
                <a:lnTo>
                  <a:pt x="0" y="100"/>
                </a:lnTo>
                <a:lnTo>
                  <a:pt x="29" y="113"/>
                </a:lnTo>
                <a:lnTo>
                  <a:pt x="0" y="113"/>
                </a:lnTo>
                <a:lnTo>
                  <a:pt x="16" y="120"/>
                </a:lnTo>
                <a:lnTo>
                  <a:pt x="9" y="148"/>
                </a:lnTo>
                <a:lnTo>
                  <a:pt x="21" y="212"/>
                </a:lnTo>
                <a:lnTo>
                  <a:pt x="0" y="240"/>
                </a:lnTo>
                <a:lnTo>
                  <a:pt x="57" y="253"/>
                </a:lnTo>
                <a:lnTo>
                  <a:pt x="89" y="284"/>
                </a:lnTo>
                <a:lnTo>
                  <a:pt x="122" y="302"/>
                </a:lnTo>
                <a:lnTo>
                  <a:pt x="129" y="341"/>
                </a:lnTo>
                <a:lnTo>
                  <a:pt x="141" y="346"/>
                </a:lnTo>
                <a:lnTo>
                  <a:pt x="138" y="390"/>
                </a:lnTo>
                <a:lnTo>
                  <a:pt x="150" y="422"/>
                </a:lnTo>
                <a:lnTo>
                  <a:pt x="189" y="434"/>
                </a:lnTo>
                <a:lnTo>
                  <a:pt x="390" y="402"/>
                </a:lnTo>
                <a:lnTo>
                  <a:pt x="374" y="341"/>
                </a:lnTo>
                <a:lnTo>
                  <a:pt x="403" y="132"/>
                </a:lnTo>
                <a:lnTo>
                  <a:pt x="355" y="212"/>
                </a:lnTo>
                <a:lnTo>
                  <a:pt x="351" y="192"/>
                </a:lnTo>
                <a:lnTo>
                  <a:pt x="362" y="148"/>
                </a:lnTo>
                <a:lnTo>
                  <a:pt x="355" y="92"/>
                </a:lnTo>
                <a:lnTo>
                  <a:pt x="334" y="92"/>
                </a:lnTo>
                <a:lnTo>
                  <a:pt x="330" y="80"/>
                </a:lnTo>
                <a:lnTo>
                  <a:pt x="282" y="80"/>
                </a:lnTo>
                <a:lnTo>
                  <a:pt x="251" y="51"/>
                </a:lnTo>
                <a:lnTo>
                  <a:pt x="189" y="51"/>
                </a:lnTo>
                <a:lnTo>
                  <a:pt x="161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3" name="Freeform 41">
            <a:extLst>
              <a:ext uri="{FF2B5EF4-FFF2-40B4-BE49-F238E27FC236}">
                <a16:creationId xmlns:a16="http://schemas.microsoft.com/office/drawing/2014/main" id="{19783158-745B-2A4B-8B71-0E7B719FAD88}"/>
              </a:ext>
            </a:extLst>
          </p:cNvPr>
          <p:cNvSpPr>
            <a:spLocks/>
          </p:cNvSpPr>
          <p:nvPr/>
        </p:nvSpPr>
        <p:spPr bwMode="auto">
          <a:xfrm>
            <a:off x="5042472" y="1779060"/>
            <a:ext cx="998838" cy="1281215"/>
          </a:xfrm>
          <a:custGeom>
            <a:avLst/>
            <a:gdLst>
              <a:gd name="T0" fmla="*/ 527 w 527"/>
              <a:gd name="T1" fmla="*/ 141 h 636"/>
              <a:gd name="T2" fmla="*/ 487 w 527"/>
              <a:gd name="T3" fmla="*/ 186 h 636"/>
              <a:gd name="T4" fmla="*/ 434 w 527"/>
              <a:gd name="T5" fmla="*/ 214 h 636"/>
              <a:gd name="T6" fmla="*/ 374 w 527"/>
              <a:gd name="T7" fmla="*/ 294 h 636"/>
              <a:gd name="T8" fmla="*/ 354 w 527"/>
              <a:gd name="T9" fmla="*/ 322 h 636"/>
              <a:gd name="T10" fmla="*/ 346 w 527"/>
              <a:gd name="T11" fmla="*/ 362 h 636"/>
              <a:gd name="T12" fmla="*/ 317 w 527"/>
              <a:gd name="T13" fmla="*/ 374 h 636"/>
              <a:gd name="T14" fmla="*/ 346 w 527"/>
              <a:gd name="T15" fmla="*/ 387 h 636"/>
              <a:gd name="T16" fmla="*/ 317 w 527"/>
              <a:gd name="T17" fmla="*/ 387 h 636"/>
              <a:gd name="T18" fmla="*/ 333 w 527"/>
              <a:gd name="T19" fmla="*/ 394 h 636"/>
              <a:gd name="T20" fmla="*/ 326 w 527"/>
              <a:gd name="T21" fmla="*/ 422 h 636"/>
              <a:gd name="T22" fmla="*/ 338 w 527"/>
              <a:gd name="T23" fmla="*/ 486 h 636"/>
              <a:gd name="T24" fmla="*/ 317 w 527"/>
              <a:gd name="T25" fmla="*/ 514 h 636"/>
              <a:gd name="T26" fmla="*/ 374 w 527"/>
              <a:gd name="T27" fmla="*/ 527 h 636"/>
              <a:gd name="T28" fmla="*/ 406 w 527"/>
              <a:gd name="T29" fmla="*/ 558 h 636"/>
              <a:gd name="T30" fmla="*/ 439 w 527"/>
              <a:gd name="T31" fmla="*/ 576 h 636"/>
              <a:gd name="T32" fmla="*/ 446 w 527"/>
              <a:gd name="T33" fmla="*/ 615 h 636"/>
              <a:gd name="T34" fmla="*/ 84 w 527"/>
              <a:gd name="T35" fmla="*/ 636 h 636"/>
              <a:gd name="T36" fmla="*/ 65 w 527"/>
              <a:gd name="T37" fmla="*/ 463 h 636"/>
              <a:gd name="T38" fmla="*/ 44 w 527"/>
              <a:gd name="T39" fmla="*/ 426 h 636"/>
              <a:gd name="T40" fmla="*/ 61 w 527"/>
              <a:gd name="T41" fmla="*/ 394 h 636"/>
              <a:gd name="T42" fmla="*/ 53 w 527"/>
              <a:gd name="T43" fmla="*/ 262 h 636"/>
              <a:gd name="T44" fmla="*/ 24 w 527"/>
              <a:gd name="T45" fmla="*/ 193 h 636"/>
              <a:gd name="T46" fmla="*/ 0 w 527"/>
              <a:gd name="T47" fmla="*/ 64 h 636"/>
              <a:gd name="T48" fmla="*/ 137 w 527"/>
              <a:gd name="T49" fmla="*/ 52 h 636"/>
              <a:gd name="T50" fmla="*/ 178 w 527"/>
              <a:gd name="T51" fmla="*/ 0 h 636"/>
              <a:gd name="T52" fmla="*/ 206 w 527"/>
              <a:gd name="T53" fmla="*/ 13 h 636"/>
              <a:gd name="T54" fmla="*/ 194 w 527"/>
              <a:gd name="T55" fmla="*/ 41 h 636"/>
              <a:gd name="T56" fmla="*/ 217 w 527"/>
              <a:gd name="T57" fmla="*/ 52 h 636"/>
              <a:gd name="T58" fmla="*/ 206 w 527"/>
              <a:gd name="T59" fmla="*/ 80 h 636"/>
              <a:gd name="T60" fmla="*/ 245 w 527"/>
              <a:gd name="T61" fmla="*/ 101 h 636"/>
              <a:gd name="T62" fmla="*/ 294 w 527"/>
              <a:gd name="T63" fmla="*/ 89 h 636"/>
              <a:gd name="T64" fmla="*/ 426 w 527"/>
              <a:gd name="T65" fmla="*/ 141 h 636"/>
              <a:gd name="T66" fmla="*/ 527 w 527"/>
              <a:gd name="T67" fmla="*/ 141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7" h="636">
                <a:moveTo>
                  <a:pt x="527" y="141"/>
                </a:moveTo>
                <a:lnTo>
                  <a:pt x="487" y="186"/>
                </a:lnTo>
                <a:lnTo>
                  <a:pt x="434" y="214"/>
                </a:lnTo>
                <a:lnTo>
                  <a:pt x="374" y="294"/>
                </a:lnTo>
                <a:lnTo>
                  <a:pt x="354" y="322"/>
                </a:lnTo>
                <a:lnTo>
                  <a:pt x="346" y="362"/>
                </a:lnTo>
                <a:lnTo>
                  <a:pt x="317" y="374"/>
                </a:lnTo>
                <a:lnTo>
                  <a:pt x="346" y="387"/>
                </a:lnTo>
                <a:lnTo>
                  <a:pt x="317" y="387"/>
                </a:lnTo>
                <a:lnTo>
                  <a:pt x="333" y="394"/>
                </a:lnTo>
                <a:lnTo>
                  <a:pt x="326" y="422"/>
                </a:lnTo>
                <a:lnTo>
                  <a:pt x="338" y="486"/>
                </a:lnTo>
                <a:lnTo>
                  <a:pt x="317" y="514"/>
                </a:lnTo>
                <a:lnTo>
                  <a:pt x="374" y="527"/>
                </a:lnTo>
                <a:lnTo>
                  <a:pt x="406" y="558"/>
                </a:lnTo>
                <a:lnTo>
                  <a:pt x="439" y="576"/>
                </a:lnTo>
                <a:lnTo>
                  <a:pt x="446" y="615"/>
                </a:lnTo>
                <a:lnTo>
                  <a:pt x="84" y="636"/>
                </a:lnTo>
                <a:lnTo>
                  <a:pt x="65" y="463"/>
                </a:lnTo>
                <a:lnTo>
                  <a:pt x="44" y="426"/>
                </a:lnTo>
                <a:lnTo>
                  <a:pt x="61" y="394"/>
                </a:lnTo>
                <a:lnTo>
                  <a:pt x="53" y="262"/>
                </a:lnTo>
                <a:lnTo>
                  <a:pt x="24" y="193"/>
                </a:lnTo>
                <a:lnTo>
                  <a:pt x="0" y="64"/>
                </a:lnTo>
                <a:lnTo>
                  <a:pt x="137" y="52"/>
                </a:lnTo>
                <a:lnTo>
                  <a:pt x="178" y="0"/>
                </a:lnTo>
                <a:lnTo>
                  <a:pt x="206" y="13"/>
                </a:lnTo>
                <a:lnTo>
                  <a:pt x="194" y="41"/>
                </a:lnTo>
                <a:lnTo>
                  <a:pt x="217" y="52"/>
                </a:lnTo>
                <a:lnTo>
                  <a:pt x="206" y="80"/>
                </a:lnTo>
                <a:lnTo>
                  <a:pt x="245" y="101"/>
                </a:lnTo>
                <a:lnTo>
                  <a:pt x="294" y="89"/>
                </a:lnTo>
                <a:lnTo>
                  <a:pt x="426" y="141"/>
                </a:lnTo>
                <a:lnTo>
                  <a:pt x="527" y="1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4" name="Freeform 42">
            <a:extLst>
              <a:ext uri="{FF2B5EF4-FFF2-40B4-BE49-F238E27FC236}">
                <a16:creationId xmlns:a16="http://schemas.microsoft.com/office/drawing/2014/main" id="{A254251A-D842-D244-A31D-1F81499F2B74}"/>
              </a:ext>
            </a:extLst>
          </p:cNvPr>
          <p:cNvSpPr>
            <a:spLocks/>
          </p:cNvSpPr>
          <p:nvPr/>
        </p:nvSpPr>
        <p:spPr bwMode="auto">
          <a:xfrm>
            <a:off x="4199051" y="2572769"/>
            <a:ext cx="1002628" cy="729245"/>
          </a:xfrm>
          <a:custGeom>
            <a:avLst/>
            <a:gdLst>
              <a:gd name="T0" fmla="*/ 11 w 529"/>
              <a:gd name="T1" fmla="*/ 12 h 362"/>
              <a:gd name="T2" fmla="*/ 349 w 529"/>
              <a:gd name="T3" fmla="*/ 12 h 362"/>
              <a:gd name="T4" fmla="*/ 506 w 529"/>
              <a:gd name="T5" fmla="*/ 0 h 362"/>
              <a:gd name="T6" fmla="*/ 489 w 529"/>
              <a:gd name="T7" fmla="*/ 32 h 362"/>
              <a:gd name="T8" fmla="*/ 510 w 529"/>
              <a:gd name="T9" fmla="*/ 69 h 362"/>
              <a:gd name="T10" fmla="*/ 529 w 529"/>
              <a:gd name="T11" fmla="*/ 242 h 362"/>
              <a:gd name="T12" fmla="*/ 522 w 529"/>
              <a:gd name="T13" fmla="*/ 261 h 362"/>
              <a:gd name="T14" fmla="*/ 529 w 529"/>
              <a:gd name="T15" fmla="*/ 282 h 362"/>
              <a:gd name="T16" fmla="*/ 529 w 529"/>
              <a:gd name="T17" fmla="*/ 362 h 362"/>
              <a:gd name="T18" fmla="*/ 510 w 529"/>
              <a:gd name="T19" fmla="*/ 334 h 362"/>
              <a:gd name="T20" fmla="*/ 489 w 529"/>
              <a:gd name="T21" fmla="*/ 321 h 362"/>
              <a:gd name="T22" fmla="*/ 453 w 529"/>
              <a:gd name="T23" fmla="*/ 326 h 362"/>
              <a:gd name="T24" fmla="*/ 421 w 529"/>
              <a:gd name="T25" fmla="*/ 321 h 362"/>
              <a:gd name="T26" fmla="*/ 381 w 529"/>
              <a:gd name="T27" fmla="*/ 305 h 362"/>
              <a:gd name="T28" fmla="*/ 139 w 529"/>
              <a:gd name="T29" fmla="*/ 305 h 362"/>
              <a:gd name="T30" fmla="*/ 0 w 529"/>
              <a:gd name="T31" fmla="*/ 302 h 362"/>
              <a:gd name="T32" fmla="*/ 7 w 529"/>
              <a:gd name="T33" fmla="*/ 101 h 362"/>
              <a:gd name="T34" fmla="*/ 11 w 529"/>
              <a:gd name="T35" fmla="*/ 1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" h="362">
                <a:moveTo>
                  <a:pt x="11" y="12"/>
                </a:moveTo>
                <a:lnTo>
                  <a:pt x="349" y="12"/>
                </a:lnTo>
                <a:lnTo>
                  <a:pt x="506" y="0"/>
                </a:lnTo>
                <a:lnTo>
                  <a:pt x="489" y="32"/>
                </a:lnTo>
                <a:lnTo>
                  <a:pt x="510" y="69"/>
                </a:lnTo>
                <a:lnTo>
                  <a:pt x="529" y="242"/>
                </a:lnTo>
                <a:lnTo>
                  <a:pt x="522" y="261"/>
                </a:lnTo>
                <a:lnTo>
                  <a:pt x="529" y="282"/>
                </a:lnTo>
                <a:lnTo>
                  <a:pt x="529" y="362"/>
                </a:lnTo>
                <a:lnTo>
                  <a:pt x="510" y="334"/>
                </a:lnTo>
                <a:lnTo>
                  <a:pt x="489" y="321"/>
                </a:lnTo>
                <a:lnTo>
                  <a:pt x="453" y="326"/>
                </a:lnTo>
                <a:lnTo>
                  <a:pt x="421" y="321"/>
                </a:lnTo>
                <a:lnTo>
                  <a:pt x="381" y="305"/>
                </a:lnTo>
                <a:lnTo>
                  <a:pt x="139" y="305"/>
                </a:lnTo>
                <a:lnTo>
                  <a:pt x="0" y="302"/>
                </a:lnTo>
                <a:lnTo>
                  <a:pt x="7" y="101"/>
                </a:lnTo>
                <a:lnTo>
                  <a:pt x="11" y="1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5" name="Freeform 43">
            <a:extLst>
              <a:ext uri="{FF2B5EF4-FFF2-40B4-BE49-F238E27FC236}">
                <a16:creationId xmlns:a16="http://schemas.microsoft.com/office/drawing/2014/main" id="{BBD315A7-F075-8A40-AD82-AC446214332C}"/>
              </a:ext>
            </a:extLst>
          </p:cNvPr>
          <p:cNvSpPr>
            <a:spLocks/>
          </p:cNvSpPr>
          <p:nvPr/>
        </p:nvSpPr>
        <p:spPr bwMode="auto">
          <a:xfrm>
            <a:off x="5315400" y="3610230"/>
            <a:ext cx="1031058" cy="896448"/>
          </a:xfrm>
          <a:custGeom>
            <a:avLst/>
            <a:gdLst>
              <a:gd name="T0" fmla="*/ 122 w 544"/>
              <a:gd name="T1" fmla="*/ 429 h 445"/>
              <a:gd name="T2" fmla="*/ 270 w 544"/>
              <a:gd name="T3" fmla="*/ 422 h 445"/>
              <a:gd name="T4" fmla="*/ 475 w 544"/>
              <a:gd name="T5" fmla="*/ 401 h 445"/>
              <a:gd name="T6" fmla="*/ 463 w 544"/>
              <a:gd name="T7" fmla="*/ 445 h 445"/>
              <a:gd name="T8" fmla="*/ 503 w 544"/>
              <a:gd name="T9" fmla="*/ 445 h 445"/>
              <a:gd name="T10" fmla="*/ 507 w 544"/>
              <a:gd name="T11" fmla="*/ 401 h 445"/>
              <a:gd name="T12" fmla="*/ 535 w 544"/>
              <a:gd name="T13" fmla="*/ 390 h 445"/>
              <a:gd name="T14" fmla="*/ 544 w 544"/>
              <a:gd name="T15" fmla="*/ 373 h 445"/>
              <a:gd name="T16" fmla="*/ 524 w 544"/>
              <a:gd name="T17" fmla="*/ 362 h 445"/>
              <a:gd name="T18" fmla="*/ 515 w 544"/>
              <a:gd name="T19" fmla="*/ 350 h 445"/>
              <a:gd name="T20" fmla="*/ 496 w 544"/>
              <a:gd name="T21" fmla="*/ 337 h 445"/>
              <a:gd name="T22" fmla="*/ 475 w 544"/>
              <a:gd name="T23" fmla="*/ 297 h 445"/>
              <a:gd name="T24" fmla="*/ 427 w 544"/>
              <a:gd name="T25" fmla="*/ 249 h 445"/>
              <a:gd name="T26" fmla="*/ 435 w 544"/>
              <a:gd name="T27" fmla="*/ 173 h 445"/>
              <a:gd name="T28" fmla="*/ 387 w 544"/>
              <a:gd name="T29" fmla="*/ 149 h 445"/>
              <a:gd name="T30" fmla="*/ 355 w 544"/>
              <a:gd name="T31" fmla="*/ 101 h 445"/>
              <a:gd name="T32" fmla="*/ 323 w 544"/>
              <a:gd name="T33" fmla="*/ 32 h 445"/>
              <a:gd name="T34" fmla="*/ 295 w 544"/>
              <a:gd name="T35" fmla="*/ 0 h 445"/>
              <a:gd name="T36" fmla="*/ 0 w 544"/>
              <a:gd name="T37" fmla="*/ 28 h 445"/>
              <a:gd name="T38" fmla="*/ 34 w 544"/>
              <a:gd name="T39" fmla="*/ 88 h 445"/>
              <a:gd name="T40" fmla="*/ 41 w 544"/>
              <a:gd name="T41" fmla="*/ 104 h 445"/>
              <a:gd name="T42" fmla="*/ 62 w 544"/>
              <a:gd name="T43" fmla="*/ 104 h 445"/>
              <a:gd name="T44" fmla="*/ 69 w 544"/>
              <a:gd name="T45" fmla="*/ 133 h 445"/>
              <a:gd name="T46" fmla="*/ 94 w 544"/>
              <a:gd name="T47" fmla="*/ 168 h 445"/>
              <a:gd name="T48" fmla="*/ 113 w 544"/>
              <a:gd name="T49" fmla="*/ 382 h 445"/>
              <a:gd name="T50" fmla="*/ 122 w 544"/>
              <a:gd name="T51" fmla="*/ 42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4" h="445">
                <a:moveTo>
                  <a:pt x="122" y="429"/>
                </a:moveTo>
                <a:lnTo>
                  <a:pt x="270" y="422"/>
                </a:lnTo>
                <a:lnTo>
                  <a:pt x="475" y="401"/>
                </a:lnTo>
                <a:lnTo>
                  <a:pt x="463" y="445"/>
                </a:lnTo>
                <a:lnTo>
                  <a:pt x="503" y="445"/>
                </a:lnTo>
                <a:lnTo>
                  <a:pt x="507" y="401"/>
                </a:lnTo>
                <a:lnTo>
                  <a:pt x="535" y="390"/>
                </a:lnTo>
                <a:lnTo>
                  <a:pt x="544" y="373"/>
                </a:lnTo>
                <a:lnTo>
                  <a:pt x="524" y="362"/>
                </a:lnTo>
                <a:lnTo>
                  <a:pt x="515" y="350"/>
                </a:lnTo>
                <a:lnTo>
                  <a:pt x="496" y="337"/>
                </a:lnTo>
                <a:lnTo>
                  <a:pt x="475" y="297"/>
                </a:lnTo>
                <a:lnTo>
                  <a:pt x="427" y="249"/>
                </a:lnTo>
                <a:lnTo>
                  <a:pt x="435" y="173"/>
                </a:lnTo>
                <a:lnTo>
                  <a:pt x="387" y="149"/>
                </a:lnTo>
                <a:lnTo>
                  <a:pt x="355" y="101"/>
                </a:lnTo>
                <a:lnTo>
                  <a:pt x="323" y="32"/>
                </a:lnTo>
                <a:lnTo>
                  <a:pt x="295" y="0"/>
                </a:lnTo>
                <a:lnTo>
                  <a:pt x="0" y="28"/>
                </a:lnTo>
                <a:lnTo>
                  <a:pt x="34" y="88"/>
                </a:lnTo>
                <a:lnTo>
                  <a:pt x="41" y="104"/>
                </a:lnTo>
                <a:lnTo>
                  <a:pt x="62" y="104"/>
                </a:lnTo>
                <a:lnTo>
                  <a:pt x="69" y="133"/>
                </a:lnTo>
                <a:lnTo>
                  <a:pt x="94" y="168"/>
                </a:lnTo>
                <a:lnTo>
                  <a:pt x="113" y="382"/>
                </a:lnTo>
                <a:lnTo>
                  <a:pt x="122" y="42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6" name="Freeform 44">
            <a:extLst>
              <a:ext uri="{FF2B5EF4-FFF2-40B4-BE49-F238E27FC236}">
                <a16:creationId xmlns:a16="http://schemas.microsoft.com/office/drawing/2014/main" id="{9070931D-7A8F-0543-9485-2D1CEB0F3245}"/>
              </a:ext>
            </a:extLst>
          </p:cNvPr>
          <p:cNvSpPr>
            <a:spLocks/>
          </p:cNvSpPr>
          <p:nvPr/>
        </p:nvSpPr>
        <p:spPr bwMode="auto">
          <a:xfrm>
            <a:off x="5927589" y="3140854"/>
            <a:ext cx="608400" cy="1174448"/>
          </a:xfrm>
          <a:custGeom>
            <a:avLst/>
            <a:gdLst>
              <a:gd name="T0" fmla="*/ 39 w 321"/>
              <a:gd name="T1" fmla="*/ 32 h 583"/>
              <a:gd name="T2" fmla="*/ 240 w 321"/>
              <a:gd name="T3" fmla="*/ 0 h 583"/>
              <a:gd name="T4" fmla="*/ 240 w 321"/>
              <a:gd name="T5" fmla="*/ 20 h 583"/>
              <a:gd name="T6" fmla="*/ 261 w 321"/>
              <a:gd name="T7" fmla="*/ 60 h 583"/>
              <a:gd name="T8" fmla="*/ 265 w 321"/>
              <a:gd name="T9" fmla="*/ 88 h 583"/>
              <a:gd name="T10" fmla="*/ 305 w 321"/>
              <a:gd name="T11" fmla="*/ 321 h 583"/>
              <a:gd name="T12" fmla="*/ 300 w 321"/>
              <a:gd name="T13" fmla="*/ 350 h 583"/>
              <a:gd name="T14" fmla="*/ 321 w 321"/>
              <a:gd name="T15" fmla="*/ 373 h 583"/>
              <a:gd name="T16" fmla="*/ 284 w 321"/>
              <a:gd name="T17" fmla="*/ 482 h 583"/>
              <a:gd name="T18" fmla="*/ 261 w 321"/>
              <a:gd name="T19" fmla="*/ 523 h 583"/>
              <a:gd name="T20" fmla="*/ 273 w 321"/>
              <a:gd name="T21" fmla="*/ 534 h 583"/>
              <a:gd name="T22" fmla="*/ 253 w 321"/>
              <a:gd name="T23" fmla="*/ 546 h 583"/>
              <a:gd name="T24" fmla="*/ 261 w 321"/>
              <a:gd name="T25" fmla="*/ 567 h 583"/>
              <a:gd name="T26" fmla="*/ 205 w 321"/>
              <a:gd name="T27" fmla="*/ 567 h 583"/>
              <a:gd name="T28" fmla="*/ 192 w 321"/>
              <a:gd name="T29" fmla="*/ 583 h 583"/>
              <a:gd name="T30" fmla="*/ 173 w 321"/>
              <a:gd name="T31" fmla="*/ 570 h 583"/>
              <a:gd name="T32" fmla="*/ 152 w 321"/>
              <a:gd name="T33" fmla="*/ 530 h 583"/>
              <a:gd name="T34" fmla="*/ 104 w 321"/>
              <a:gd name="T35" fmla="*/ 482 h 583"/>
              <a:gd name="T36" fmla="*/ 112 w 321"/>
              <a:gd name="T37" fmla="*/ 406 h 583"/>
              <a:gd name="T38" fmla="*/ 64 w 321"/>
              <a:gd name="T39" fmla="*/ 382 h 583"/>
              <a:gd name="T40" fmla="*/ 32 w 321"/>
              <a:gd name="T41" fmla="*/ 334 h 583"/>
              <a:gd name="T42" fmla="*/ 0 w 321"/>
              <a:gd name="T43" fmla="*/ 265 h 583"/>
              <a:gd name="T44" fmla="*/ 4 w 321"/>
              <a:gd name="T45" fmla="*/ 200 h 583"/>
              <a:gd name="T46" fmla="*/ 20 w 321"/>
              <a:gd name="T47" fmla="*/ 168 h 583"/>
              <a:gd name="T48" fmla="*/ 11 w 321"/>
              <a:gd name="T49" fmla="*/ 128 h 583"/>
              <a:gd name="T50" fmla="*/ 44 w 321"/>
              <a:gd name="T51" fmla="*/ 120 h 583"/>
              <a:gd name="T52" fmla="*/ 60 w 321"/>
              <a:gd name="T53" fmla="*/ 99 h 583"/>
              <a:gd name="T54" fmla="*/ 60 w 321"/>
              <a:gd name="T55" fmla="*/ 60 h 583"/>
              <a:gd name="T56" fmla="*/ 39 w 321"/>
              <a:gd name="T57" fmla="*/ 3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583">
                <a:moveTo>
                  <a:pt x="39" y="32"/>
                </a:moveTo>
                <a:lnTo>
                  <a:pt x="240" y="0"/>
                </a:lnTo>
                <a:lnTo>
                  <a:pt x="240" y="20"/>
                </a:lnTo>
                <a:lnTo>
                  <a:pt x="261" y="60"/>
                </a:lnTo>
                <a:lnTo>
                  <a:pt x="265" y="88"/>
                </a:lnTo>
                <a:lnTo>
                  <a:pt x="305" y="321"/>
                </a:lnTo>
                <a:lnTo>
                  <a:pt x="300" y="350"/>
                </a:lnTo>
                <a:lnTo>
                  <a:pt x="321" y="373"/>
                </a:lnTo>
                <a:lnTo>
                  <a:pt x="284" y="482"/>
                </a:lnTo>
                <a:lnTo>
                  <a:pt x="261" y="523"/>
                </a:lnTo>
                <a:lnTo>
                  <a:pt x="273" y="534"/>
                </a:lnTo>
                <a:lnTo>
                  <a:pt x="253" y="546"/>
                </a:lnTo>
                <a:lnTo>
                  <a:pt x="261" y="567"/>
                </a:lnTo>
                <a:lnTo>
                  <a:pt x="205" y="567"/>
                </a:lnTo>
                <a:lnTo>
                  <a:pt x="192" y="583"/>
                </a:lnTo>
                <a:lnTo>
                  <a:pt x="173" y="570"/>
                </a:lnTo>
                <a:lnTo>
                  <a:pt x="152" y="530"/>
                </a:lnTo>
                <a:lnTo>
                  <a:pt x="104" y="482"/>
                </a:lnTo>
                <a:lnTo>
                  <a:pt x="112" y="406"/>
                </a:lnTo>
                <a:lnTo>
                  <a:pt x="64" y="382"/>
                </a:lnTo>
                <a:lnTo>
                  <a:pt x="32" y="334"/>
                </a:lnTo>
                <a:lnTo>
                  <a:pt x="0" y="265"/>
                </a:lnTo>
                <a:lnTo>
                  <a:pt x="4" y="200"/>
                </a:lnTo>
                <a:lnTo>
                  <a:pt x="20" y="168"/>
                </a:lnTo>
                <a:lnTo>
                  <a:pt x="11" y="128"/>
                </a:lnTo>
                <a:lnTo>
                  <a:pt x="44" y="120"/>
                </a:lnTo>
                <a:lnTo>
                  <a:pt x="60" y="99"/>
                </a:lnTo>
                <a:lnTo>
                  <a:pt x="60" y="60"/>
                </a:lnTo>
                <a:lnTo>
                  <a:pt x="39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7" name="Freeform 45">
            <a:extLst>
              <a:ext uri="{FF2B5EF4-FFF2-40B4-BE49-F238E27FC236}">
                <a16:creationId xmlns:a16="http://schemas.microsoft.com/office/drawing/2014/main" id="{0C2FCC1E-A7D8-DF42-8A28-14573799BA2C}"/>
              </a:ext>
            </a:extLst>
          </p:cNvPr>
          <p:cNvSpPr>
            <a:spLocks/>
          </p:cNvSpPr>
          <p:nvPr/>
        </p:nvSpPr>
        <p:spPr bwMode="auto">
          <a:xfrm>
            <a:off x="4181994" y="3181144"/>
            <a:ext cx="1197847" cy="632550"/>
          </a:xfrm>
          <a:custGeom>
            <a:avLst/>
            <a:gdLst>
              <a:gd name="T0" fmla="*/ 9 w 632"/>
              <a:gd name="T1" fmla="*/ 0 h 314"/>
              <a:gd name="T2" fmla="*/ 148 w 632"/>
              <a:gd name="T3" fmla="*/ 3 h 314"/>
              <a:gd name="T4" fmla="*/ 390 w 632"/>
              <a:gd name="T5" fmla="*/ 3 h 314"/>
              <a:gd name="T6" fmla="*/ 430 w 632"/>
              <a:gd name="T7" fmla="*/ 19 h 314"/>
              <a:gd name="T8" fmla="*/ 462 w 632"/>
              <a:gd name="T9" fmla="*/ 24 h 314"/>
              <a:gd name="T10" fmla="*/ 498 w 632"/>
              <a:gd name="T11" fmla="*/ 19 h 314"/>
              <a:gd name="T12" fmla="*/ 519 w 632"/>
              <a:gd name="T13" fmla="*/ 32 h 314"/>
              <a:gd name="T14" fmla="*/ 538 w 632"/>
              <a:gd name="T15" fmla="*/ 60 h 314"/>
              <a:gd name="T16" fmla="*/ 598 w 632"/>
              <a:gd name="T17" fmla="*/ 241 h 314"/>
              <a:gd name="T18" fmla="*/ 632 w 632"/>
              <a:gd name="T19" fmla="*/ 301 h 314"/>
              <a:gd name="T20" fmla="*/ 136 w 632"/>
              <a:gd name="T21" fmla="*/ 314 h 314"/>
              <a:gd name="T22" fmla="*/ 136 w 632"/>
              <a:gd name="T23" fmla="*/ 201 h 314"/>
              <a:gd name="T24" fmla="*/ 0 w 632"/>
              <a:gd name="T25" fmla="*/ 197 h 314"/>
              <a:gd name="T26" fmla="*/ 9 w 632"/>
              <a:gd name="T27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" h="314">
                <a:moveTo>
                  <a:pt x="9" y="0"/>
                </a:moveTo>
                <a:lnTo>
                  <a:pt x="148" y="3"/>
                </a:lnTo>
                <a:lnTo>
                  <a:pt x="390" y="3"/>
                </a:lnTo>
                <a:lnTo>
                  <a:pt x="430" y="19"/>
                </a:lnTo>
                <a:lnTo>
                  <a:pt x="462" y="24"/>
                </a:lnTo>
                <a:lnTo>
                  <a:pt x="498" y="19"/>
                </a:lnTo>
                <a:lnTo>
                  <a:pt x="519" y="32"/>
                </a:lnTo>
                <a:lnTo>
                  <a:pt x="538" y="60"/>
                </a:lnTo>
                <a:lnTo>
                  <a:pt x="598" y="241"/>
                </a:lnTo>
                <a:lnTo>
                  <a:pt x="632" y="301"/>
                </a:lnTo>
                <a:lnTo>
                  <a:pt x="136" y="314"/>
                </a:lnTo>
                <a:lnTo>
                  <a:pt x="136" y="201"/>
                </a:lnTo>
                <a:lnTo>
                  <a:pt x="0" y="197"/>
                </a:lnTo>
                <a:lnTo>
                  <a:pt x="9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8" name="Freeform 56">
            <a:extLst>
              <a:ext uri="{FF2B5EF4-FFF2-40B4-BE49-F238E27FC236}">
                <a16:creationId xmlns:a16="http://schemas.microsoft.com/office/drawing/2014/main" id="{31AB4E08-4F33-1A42-BF29-FF41AC0178CA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9" name="Freeform 57">
            <a:extLst>
              <a:ext uri="{FF2B5EF4-FFF2-40B4-BE49-F238E27FC236}">
                <a16:creationId xmlns:a16="http://schemas.microsoft.com/office/drawing/2014/main" id="{6343C7E2-90B8-344A-BDC5-1376AB8284F2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70" name="Freeform 58">
            <a:extLst>
              <a:ext uri="{FF2B5EF4-FFF2-40B4-BE49-F238E27FC236}">
                <a16:creationId xmlns:a16="http://schemas.microsoft.com/office/drawing/2014/main" id="{DB4911B2-FC26-CA4E-98BA-C2DF6322C2A9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71" name="Freeform 59">
            <a:extLst>
              <a:ext uri="{FF2B5EF4-FFF2-40B4-BE49-F238E27FC236}">
                <a16:creationId xmlns:a16="http://schemas.microsoft.com/office/drawing/2014/main" id="{2D2E7DC9-4B3D-E64F-92A0-EF0E738EFFCA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2" name="Freeform 60">
            <a:extLst>
              <a:ext uri="{FF2B5EF4-FFF2-40B4-BE49-F238E27FC236}">
                <a16:creationId xmlns:a16="http://schemas.microsoft.com/office/drawing/2014/main" id="{B3FBAF14-8F05-0341-8AC4-58BD9623342E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" name="Freeform 61">
            <a:extLst>
              <a:ext uri="{FF2B5EF4-FFF2-40B4-BE49-F238E27FC236}">
                <a16:creationId xmlns:a16="http://schemas.microsoft.com/office/drawing/2014/main" id="{86EB6862-AFBA-0A4F-8446-08A3734E4296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74" name="Group 3">
            <a:extLst>
              <a:ext uri="{FF2B5EF4-FFF2-40B4-BE49-F238E27FC236}">
                <a16:creationId xmlns:a16="http://schemas.microsoft.com/office/drawing/2014/main" id="{ECF11D50-13B5-5C40-A167-2834F6C9E4DF}"/>
              </a:ext>
            </a:extLst>
          </p:cNvPr>
          <p:cNvGrpSpPr>
            <a:grpSpLocks/>
          </p:cNvGrpSpPr>
          <p:nvPr/>
        </p:nvGrpSpPr>
        <p:grpSpPr bwMode="auto">
          <a:xfrm>
            <a:off x="107992" y="719722"/>
            <a:ext cx="1463675" cy="1463675"/>
            <a:chOff x="300011" y="320074"/>
            <a:chExt cx="1569210" cy="1405692"/>
          </a:xfrm>
          <a:pattFill prst="wdDnDiag">
            <a:fgClr>
              <a:schemeClr val="accent1">
                <a:lumMod val="60000"/>
                <a:lumOff val="40000"/>
              </a:schemeClr>
            </a:fgClr>
            <a:bgClr>
              <a:prstClr val="white"/>
            </a:bgClr>
          </a:pattFill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58E00CA4-5676-DC41-B93E-6A00E9D91F9F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9C0792FC-DC38-8542-BDC7-29134B769095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16E28626-1039-C24F-80A6-ED4C2E05A5B5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5BE0A2E-BEBD-1E41-9EC1-C31C717181F4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091C0DEC-5FEA-0440-98DB-3DFDAA4D017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B9EB4BB6-F82B-2344-8F21-BF80FCCCC2F0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15D9CD2-7455-0C4E-869D-A2603C5F38C7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B9550940-197B-8243-88B7-009AB7E9C306}"/>
                </a:ext>
              </a:extLst>
            </p:cNvPr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FE287A9F-3D81-744F-B558-3529D5A52C12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AD1F590A-85AB-B144-8780-658CEA58CCD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211D3B29-8FDE-AD4F-94D4-6BA179259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94C28DB9-C6EE-F640-91AD-C95DC138E5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6">
              <a:extLst>
                <a:ext uri="{FF2B5EF4-FFF2-40B4-BE49-F238E27FC236}">
                  <a16:creationId xmlns:a16="http://schemas.microsoft.com/office/drawing/2014/main" id="{9C33F650-0213-C946-A3D2-6147B7DDA71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674F412E-994A-3B4C-82C0-4BAB99269C9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9D53EEE4-5E3D-2244-A148-06D385C84A1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B679BF13-0507-DE47-967B-845B8204E040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" name="TextBox 99">
            <a:extLst>
              <a:ext uri="{FF2B5EF4-FFF2-40B4-BE49-F238E27FC236}">
                <a16:creationId xmlns:a16="http://schemas.microsoft.com/office/drawing/2014/main" id="{1678B217-05A5-C94D-8B6B-41D7CFC8F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214" y="396364"/>
            <a:ext cx="4356208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>
              <a:buNone/>
              <a:defRPr kumimoji="0" sz="4400" b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B0C00"/>
                </a:solidFill>
              </a:rPr>
              <a:t>Digital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89A92C7-03DE-B54C-95EB-29D48543C563}"/>
              </a:ext>
            </a:extLst>
          </p:cNvPr>
          <p:cNvSpPr/>
          <p:nvPr/>
        </p:nvSpPr>
        <p:spPr>
          <a:xfrm>
            <a:off x="2361347" y="6116586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E5318F-D4FC-2B4B-B859-574368F5D155}"/>
              </a:ext>
            </a:extLst>
          </p:cNvPr>
          <p:cNvSpPr/>
          <p:nvPr/>
        </p:nvSpPr>
        <p:spPr>
          <a:xfrm>
            <a:off x="2361344" y="6454207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D7024C5-9E35-1D44-8830-717E4A0D6516}"/>
              </a:ext>
            </a:extLst>
          </p:cNvPr>
          <p:cNvSpPr txBox="1"/>
          <p:nvPr/>
        </p:nvSpPr>
        <p:spPr>
          <a:xfrm>
            <a:off x="2692814" y="6082982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90CEDC0-08A2-6D4D-84B3-D52742C46709}"/>
              </a:ext>
            </a:extLst>
          </p:cNvPr>
          <p:cNvSpPr/>
          <p:nvPr/>
        </p:nvSpPr>
        <p:spPr>
          <a:xfrm>
            <a:off x="2269906" y="6032182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DC806F-8B1D-8542-9987-6FCF02C5EC7B}"/>
              </a:ext>
            </a:extLst>
          </p:cNvPr>
          <p:cNvSpPr txBox="1"/>
          <p:nvPr/>
        </p:nvSpPr>
        <p:spPr>
          <a:xfrm>
            <a:off x="5108537" y="678715"/>
            <a:ext cx="23611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120 Contacts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26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34 Sections</a:t>
            </a:r>
          </a:p>
        </p:txBody>
      </p:sp>
    </p:spTree>
    <p:extLst>
      <p:ext uri="{BB962C8B-B14F-4D97-AF65-F5344CB8AC3E}">
        <p14:creationId xmlns:p14="http://schemas.microsoft.com/office/powerpoint/2010/main" val="388307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5A151D7-1554-C84D-92BB-13985762F094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5">
            <a:extLst>
              <a:ext uri="{FF2B5EF4-FFF2-40B4-BE49-F238E27FC236}">
                <a16:creationId xmlns:a16="http://schemas.microsoft.com/office/drawing/2014/main" id="{03A9CEF0-4494-3845-88E5-9D6E053686D7}"/>
              </a:ext>
            </a:extLst>
          </p:cNvPr>
          <p:cNvGrpSpPr>
            <a:grpSpLocks/>
          </p:cNvGrpSpPr>
          <p:nvPr/>
        </p:nvGrpSpPr>
        <p:grpSpPr bwMode="auto">
          <a:xfrm>
            <a:off x="349686" y="4660598"/>
            <a:ext cx="1554754" cy="1372251"/>
            <a:chOff x="2042675" y="5120094"/>
            <a:chExt cx="1066301" cy="1234953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5D21C40-FAEB-7E4F-85D7-F665D1E4DDE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3BE49AE5-70A8-5240-BA9E-47E0DFAFE880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DCAFB02F-5509-E14E-9AA6-B31E369551C9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2F5796A6-CEDA-994E-8438-837E277D0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436067C4-7BFF-B447-96CC-187D9D37CCB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DA487D5E-A659-6D4B-B2D0-3326809C3297}"/>
              </a:ext>
            </a:extLst>
          </p:cNvPr>
          <p:cNvGrpSpPr>
            <a:grpSpLocks/>
          </p:cNvGrpSpPr>
          <p:nvPr/>
        </p:nvGrpSpPr>
        <p:grpSpPr bwMode="auto">
          <a:xfrm>
            <a:off x="7472754" y="2143784"/>
            <a:ext cx="1096962" cy="874712"/>
            <a:chOff x="7579842" y="1735035"/>
            <a:chExt cx="1097394" cy="874289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02B5218F-498F-5C43-8333-A9F81C4FF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96" y="2456223"/>
              <a:ext cx="227440" cy="153101"/>
            </a:xfrm>
            <a:custGeom>
              <a:avLst/>
              <a:gdLst>
                <a:gd name="T0" fmla="*/ 20 w 120"/>
                <a:gd name="T1" fmla="*/ 40 h 76"/>
                <a:gd name="T2" fmla="*/ 64 w 120"/>
                <a:gd name="T3" fmla="*/ 24 h 76"/>
                <a:gd name="T4" fmla="*/ 92 w 120"/>
                <a:gd name="T5" fmla="*/ 0 h 76"/>
                <a:gd name="T6" fmla="*/ 96 w 120"/>
                <a:gd name="T7" fmla="*/ 16 h 76"/>
                <a:gd name="T8" fmla="*/ 120 w 120"/>
                <a:gd name="T9" fmla="*/ 3 h 76"/>
                <a:gd name="T10" fmla="*/ 85 w 120"/>
                <a:gd name="T11" fmla="*/ 37 h 76"/>
                <a:gd name="T12" fmla="*/ 44 w 120"/>
                <a:gd name="T13" fmla="*/ 56 h 76"/>
                <a:gd name="T14" fmla="*/ 16 w 120"/>
                <a:gd name="T15" fmla="*/ 76 h 76"/>
                <a:gd name="T16" fmla="*/ 0 w 120"/>
                <a:gd name="T17" fmla="*/ 76 h 76"/>
                <a:gd name="T18" fmla="*/ 20 w 120"/>
                <a:gd name="T19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76">
                  <a:moveTo>
                    <a:pt x="20" y="40"/>
                  </a:moveTo>
                  <a:lnTo>
                    <a:pt x="64" y="24"/>
                  </a:lnTo>
                  <a:lnTo>
                    <a:pt x="92" y="0"/>
                  </a:lnTo>
                  <a:lnTo>
                    <a:pt x="96" y="16"/>
                  </a:lnTo>
                  <a:lnTo>
                    <a:pt x="120" y="3"/>
                  </a:lnTo>
                  <a:lnTo>
                    <a:pt x="85" y="37"/>
                  </a:lnTo>
                  <a:lnTo>
                    <a:pt x="44" y="5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40B19C4-B2B5-AF47-938B-6C366D35A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842" y="1735035"/>
              <a:ext cx="883223" cy="858173"/>
            </a:xfrm>
            <a:custGeom>
              <a:avLst/>
              <a:gdLst>
                <a:gd name="T0" fmla="*/ 277 w 466"/>
                <a:gd name="T1" fmla="*/ 24 h 426"/>
                <a:gd name="T2" fmla="*/ 237 w 466"/>
                <a:gd name="T3" fmla="*/ 44 h 426"/>
                <a:gd name="T4" fmla="*/ 209 w 466"/>
                <a:gd name="T5" fmla="*/ 84 h 426"/>
                <a:gd name="T6" fmla="*/ 198 w 466"/>
                <a:gd name="T7" fmla="*/ 125 h 426"/>
                <a:gd name="T8" fmla="*/ 170 w 466"/>
                <a:gd name="T9" fmla="*/ 165 h 426"/>
                <a:gd name="T10" fmla="*/ 186 w 466"/>
                <a:gd name="T11" fmla="*/ 185 h 426"/>
                <a:gd name="T12" fmla="*/ 186 w 466"/>
                <a:gd name="T13" fmla="*/ 213 h 426"/>
                <a:gd name="T14" fmla="*/ 170 w 466"/>
                <a:gd name="T15" fmla="*/ 241 h 426"/>
                <a:gd name="T16" fmla="*/ 136 w 466"/>
                <a:gd name="T17" fmla="*/ 254 h 426"/>
                <a:gd name="T18" fmla="*/ 105 w 466"/>
                <a:gd name="T19" fmla="*/ 261 h 426"/>
                <a:gd name="T20" fmla="*/ 57 w 466"/>
                <a:gd name="T21" fmla="*/ 266 h 426"/>
                <a:gd name="T22" fmla="*/ 29 w 466"/>
                <a:gd name="T23" fmla="*/ 285 h 426"/>
                <a:gd name="T24" fmla="*/ 9 w 466"/>
                <a:gd name="T25" fmla="*/ 314 h 426"/>
                <a:gd name="T26" fmla="*/ 20 w 466"/>
                <a:gd name="T27" fmla="*/ 322 h 426"/>
                <a:gd name="T28" fmla="*/ 32 w 466"/>
                <a:gd name="T29" fmla="*/ 326 h 426"/>
                <a:gd name="T30" fmla="*/ 32 w 466"/>
                <a:gd name="T31" fmla="*/ 354 h 426"/>
                <a:gd name="T32" fmla="*/ 25 w 466"/>
                <a:gd name="T33" fmla="*/ 377 h 426"/>
                <a:gd name="T34" fmla="*/ 0 w 466"/>
                <a:gd name="T35" fmla="*/ 414 h 426"/>
                <a:gd name="T36" fmla="*/ 9 w 466"/>
                <a:gd name="T37" fmla="*/ 426 h 426"/>
                <a:gd name="T38" fmla="*/ 318 w 466"/>
                <a:gd name="T39" fmla="*/ 346 h 426"/>
                <a:gd name="T40" fmla="*/ 342 w 466"/>
                <a:gd name="T41" fmla="*/ 374 h 426"/>
                <a:gd name="T42" fmla="*/ 358 w 466"/>
                <a:gd name="T43" fmla="*/ 377 h 426"/>
                <a:gd name="T44" fmla="*/ 366 w 466"/>
                <a:gd name="T45" fmla="*/ 398 h 426"/>
                <a:gd name="T46" fmla="*/ 378 w 466"/>
                <a:gd name="T47" fmla="*/ 414 h 426"/>
                <a:gd name="T48" fmla="*/ 450 w 466"/>
                <a:gd name="T49" fmla="*/ 423 h 426"/>
                <a:gd name="T50" fmla="*/ 463 w 466"/>
                <a:gd name="T51" fmla="*/ 395 h 426"/>
                <a:gd name="T52" fmla="*/ 454 w 466"/>
                <a:gd name="T53" fmla="*/ 395 h 426"/>
                <a:gd name="T54" fmla="*/ 466 w 466"/>
                <a:gd name="T55" fmla="*/ 374 h 426"/>
                <a:gd name="T56" fmla="*/ 454 w 466"/>
                <a:gd name="T57" fmla="*/ 366 h 426"/>
                <a:gd name="T58" fmla="*/ 443 w 466"/>
                <a:gd name="T59" fmla="*/ 305 h 426"/>
                <a:gd name="T60" fmla="*/ 431 w 466"/>
                <a:gd name="T61" fmla="*/ 233 h 426"/>
                <a:gd name="T62" fmla="*/ 415 w 466"/>
                <a:gd name="T63" fmla="*/ 165 h 426"/>
                <a:gd name="T64" fmla="*/ 403 w 466"/>
                <a:gd name="T65" fmla="*/ 153 h 426"/>
                <a:gd name="T66" fmla="*/ 390 w 466"/>
                <a:gd name="T67" fmla="*/ 100 h 426"/>
                <a:gd name="T68" fmla="*/ 362 w 466"/>
                <a:gd name="T69" fmla="*/ 52 h 426"/>
                <a:gd name="T70" fmla="*/ 358 w 466"/>
                <a:gd name="T71" fmla="*/ 0 h 426"/>
                <a:gd name="T72" fmla="*/ 277 w 466"/>
                <a:gd name="T73" fmla="*/ 2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26">
                  <a:moveTo>
                    <a:pt x="277" y="24"/>
                  </a:moveTo>
                  <a:lnTo>
                    <a:pt x="237" y="44"/>
                  </a:lnTo>
                  <a:lnTo>
                    <a:pt x="209" y="84"/>
                  </a:lnTo>
                  <a:lnTo>
                    <a:pt x="198" y="125"/>
                  </a:lnTo>
                  <a:lnTo>
                    <a:pt x="170" y="165"/>
                  </a:lnTo>
                  <a:lnTo>
                    <a:pt x="186" y="185"/>
                  </a:lnTo>
                  <a:lnTo>
                    <a:pt x="186" y="213"/>
                  </a:lnTo>
                  <a:lnTo>
                    <a:pt x="170" y="241"/>
                  </a:lnTo>
                  <a:lnTo>
                    <a:pt x="136" y="254"/>
                  </a:lnTo>
                  <a:lnTo>
                    <a:pt x="105" y="261"/>
                  </a:lnTo>
                  <a:lnTo>
                    <a:pt x="57" y="266"/>
                  </a:lnTo>
                  <a:lnTo>
                    <a:pt x="29" y="285"/>
                  </a:lnTo>
                  <a:lnTo>
                    <a:pt x="9" y="314"/>
                  </a:lnTo>
                  <a:lnTo>
                    <a:pt x="20" y="322"/>
                  </a:lnTo>
                  <a:lnTo>
                    <a:pt x="32" y="326"/>
                  </a:lnTo>
                  <a:lnTo>
                    <a:pt x="32" y="354"/>
                  </a:lnTo>
                  <a:lnTo>
                    <a:pt x="25" y="377"/>
                  </a:lnTo>
                  <a:lnTo>
                    <a:pt x="0" y="414"/>
                  </a:lnTo>
                  <a:lnTo>
                    <a:pt x="9" y="426"/>
                  </a:lnTo>
                  <a:lnTo>
                    <a:pt x="318" y="346"/>
                  </a:lnTo>
                  <a:lnTo>
                    <a:pt x="342" y="374"/>
                  </a:lnTo>
                  <a:lnTo>
                    <a:pt x="358" y="377"/>
                  </a:lnTo>
                  <a:lnTo>
                    <a:pt x="366" y="398"/>
                  </a:lnTo>
                  <a:lnTo>
                    <a:pt x="378" y="414"/>
                  </a:lnTo>
                  <a:lnTo>
                    <a:pt x="450" y="423"/>
                  </a:lnTo>
                  <a:lnTo>
                    <a:pt x="463" y="395"/>
                  </a:lnTo>
                  <a:lnTo>
                    <a:pt x="454" y="395"/>
                  </a:lnTo>
                  <a:lnTo>
                    <a:pt x="466" y="374"/>
                  </a:lnTo>
                  <a:lnTo>
                    <a:pt x="454" y="366"/>
                  </a:lnTo>
                  <a:lnTo>
                    <a:pt x="443" y="305"/>
                  </a:lnTo>
                  <a:lnTo>
                    <a:pt x="431" y="233"/>
                  </a:lnTo>
                  <a:lnTo>
                    <a:pt x="415" y="165"/>
                  </a:lnTo>
                  <a:lnTo>
                    <a:pt x="403" y="153"/>
                  </a:lnTo>
                  <a:lnTo>
                    <a:pt x="390" y="100"/>
                  </a:lnTo>
                  <a:lnTo>
                    <a:pt x="362" y="52"/>
                  </a:lnTo>
                  <a:lnTo>
                    <a:pt x="358" y="0"/>
                  </a:lnTo>
                  <a:lnTo>
                    <a:pt x="277" y="24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id="{5AC0BF22-77F4-DE4B-B5A6-03A0A167FAD4}"/>
              </a:ext>
            </a:extLst>
          </p:cNvPr>
          <p:cNvSpPr>
            <a:spLocks/>
          </p:cNvSpPr>
          <p:nvPr/>
        </p:nvSpPr>
        <p:spPr bwMode="auto">
          <a:xfrm>
            <a:off x="7388888" y="2840695"/>
            <a:ext cx="839630" cy="638594"/>
          </a:xfrm>
          <a:custGeom>
            <a:avLst/>
            <a:gdLst>
              <a:gd name="T0" fmla="*/ 44 w 443"/>
              <a:gd name="T1" fmla="*/ 317 h 317"/>
              <a:gd name="T2" fmla="*/ 125 w 443"/>
              <a:gd name="T3" fmla="*/ 298 h 317"/>
              <a:gd name="T4" fmla="*/ 386 w 443"/>
              <a:gd name="T5" fmla="*/ 237 h 317"/>
              <a:gd name="T6" fmla="*/ 394 w 443"/>
              <a:gd name="T7" fmla="*/ 213 h 317"/>
              <a:gd name="T8" fmla="*/ 418 w 443"/>
              <a:gd name="T9" fmla="*/ 217 h 317"/>
              <a:gd name="T10" fmla="*/ 426 w 443"/>
              <a:gd name="T11" fmla="*/ 197 h 317"/>
              <a:gd name="T12" fmla="*/ 426 w 443"/>
              <a:gd name="T13" fmla="*/ 188 h 317"/>
              <a:gd name="T14" fmla="*/ 443 w 443"/>
              <a:gd name="T15" fmla="*/ 169 h 317"/>
              <a:gd name="T16" fmla="*/ 434 w 443"/>
              <a:gd name="T17" fmla="*/ 156 h 317"/>
              <a:gd name="T18" fmla="*/ 426 w 443"/>
              <a:gd name="T19" fmla="*/ 156 h 317"/>
              <a:gd name="T20" fmla="*/ 415 w 443"/>
              <a:gd name="T21" fmla="*/ 149 h 317"/>
              <a:gd name="T22" fmla="*/ 422 w 443"/>
              <a:gd name="T23" fmla="*/ 128 h 317"/>
              <a:gd name="T24" fmla="*/ 410 w 443"/>
              <a:gd name="T25" fmla="*/ 116 h 317"/>
              <a:gd name="T26" fmla="*/ 415 w 443"/>
              <a:gd name="T27" fmla="*/ 96 h 317"/>
              <a:gd name="T28" fmla="*/ 415 w 443"/>
              <a:gd name="T29" fmla="*/ 80 h 317"/>
              <a:gd name="T30" fmla="*/ 422 w 443"/>
              <a:gd name="T31" fmla="*/ 68 h 317"/>
              <a:gd name="T32" fmla="*/ 410 w 443"/>
              <a:gd name="T33" fmla="*/ 52 h 317"/>
              <a:gd name="T34" fmla="*/ 402 w 443"/>
              <a:gd name="T35" fmla="*/ 31 h 317"/>
              <a:gd name="T36" fmla="*/ 386 w 443"/>
              <a:gd name="T37" fmla="*/ 28 h 317"/>
              <a:gd name="T38" fmla="*/ 362 w 443"/>
              <a:gd name="T39" fmla="*/ 0 h 317"/>
              <a:gd name="T40" fmla="*/ 53 w 443"/>
              <a:gd name="T41" fmla="*/ 80 h 317"/>
              <a:gd name="T42" fmla="*/ 44 w 443"/>
              <a:gd name="T43" fmla="*/ 68 h 317"/>
              <a:gd name="T44" fmla="*/ 0 w 443"/>
              <a:gd name="T45" fmla="*/ 96 h 317"/>
              <a:gd name="T46" fmla="*/ 28 w 443"/>
              <a:gd name="T47" fmla="*/ 248 h 317"/>
              <a:gd name="T48" fmla="*/ 44 w 443"/>
              <a:gd name="T4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3" h="317">
                <a:moveTo>
                  <a:pt x="44" y="317"/>
                </a:moveTo>
                <a:lnTo>
                  <a:pt x="125" y="298"/>
                </a:lnTo>
                <a:lnTo>
                  <a:pt x="386" y="237"/>
                </a:lnTo>
                <a:lnTo>
                  <a:pt x="394" y="213"/>
                </a:lnTo>
                <a:lnTo>
                  <a:pt x="418" y="217"/>
                </a:lnTo>
                <a:lnTo>
                  <a:pt x="426" y="197"/>
                </a:lnTo>
                <a:lnTo>
                  <a:pt x="426" y="188"/>
                </a:lnTo>
                <a:lnTo>
                  <a:pt x="443" y="169"/>
                </a:lnTo>
                <a:lnTo>
                  <a:pt x="434" y="156"/>
                </a:lnTo>
                <a:lnTo>
                  <a:pt x="426" y="156"/>
                </a:lnTo>
                <a:lnTo>
                  <a:pt x="415" y="149"/>
                </a:lnTo>
                <a:lnTo>
                  <a:pt x="422" y="128"/>
                </a:lnTo>
                <a:lnTo>
                  <a:pt x="410" y="116"/>
                </a:lnTo>
                <a:lnTo>
                  <a:pt x="415" y="96"/>
                </a:lnTo>
                <a:lnTo>
                  <a:pt x="415" y="80"/>
                </a:lnTo>
                <a:lnTo>
                  <a:pt x="422" y="68"/>
                </a:lnTo>
                <a:lnTo>
                  <a:pt x="410" y="52"/>
                </a:lnTo>
                <a:lnTo>
                  <a:pt x="402" y="31"/>
                </a:lnTo>
                <a:lnTo>
                  <a:pt x="386" y="28"/>
                </a:lnTo>
                <a:lnTo>
                  <a:pt x="362" y="0"/>
                </a:lnTo>
                <a:lnTo>
                  <a:pt x="53" y="80"/>
                </a:lnTo>
                <a:lnTo>
                  <a:pt x="44" y="68"/>
                </a:lnTo>
                <a:lnTo>
                  <a:pt x="0" y="96"/>
                </a:lnTo>
                <a:lnTo>
                  <a:pt x="28" y="248"/>
                </a:lnTo>
                <a:lnTo>
                  <a:pt x="44" y="31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751C8A71-4635-1D48-A10F-4EEF81CB1DD8}"/>
              </a:ext>
            </a:extLst>
          </p:cNvPr>
          <p:cNvSpPr>
            <a:spLocks/>
          </p:cNvSpPr>
          <p:nvPr/>
        </p:nvSpPr>
        <p:spPr bwMode="auto">
          <a:xfrm>
            <a:off x="8503341" y="2669464"/>
            <a:ext cx="104242" cy="122884"/>
          </a:xfrm>
          <a:custGeom>
            <a:avLst/>
            <a:gdLst>
              <a:gd name="T0" fmla="*/ 0 w 55"/>
              <a:gd name="T1" fmla="*/ 12 h 61"/>
              <a:gd name="T2" fmla="*/ 19 w 55"/>
              <a:gd name="T3" fmla="*/ 61 h 61"/>
              <a:gd name="T4" fmla="*/ 51 w 55"/>
              <a:gd name="T5" fmla="*/ 44 h 61"/>
              <a:gd name="T6" fmla="*/ 51 w 55"/>
              <a:gd name="T7" fmla="*/ 33 h 61"/>
              <a:gd name="T8" fmla="*/ 55 w 55"/>
              <a:gd name="T9" fmla="*/ 21 h 61"/>
              <a:gd name="T10" fmla="*/ 47 w 55"/>
              <a:gd name="T11" fmla="*/ 12 h 61"/>
              <a:gd name="T12" fmla="*/ 39 w 55"/>
              <a:gd name="T13" fmla="*/ 12 h 61"/>
              <a:gd name="T14" fmla="*/ 31 w 55"/>
              <a:gd name="T15" fmla="*/ 0 h 61"/>
              <a:gd name="T16" fmla="*/ 0 w 55"/>
              <a:gd name="T17" fmla="*/ 1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61">
                <a:moveTo>
                  <a:pt x="0" y="12"/>
                </a:moveTo>
                <a:lnTo>
                  <a:pt x="19" y="61"/>
                </a:lnTo>
                <a:lnTo>
                  <a:pt x="51" y="44"/>
                </a:lnTo>
                <a:lnTo>
                  <a:pt x="51" y="33"/>
                </a:lnTo>
                <a:lnTo>
                  <a:pt x="55" y="21"/>
                </a:lnTo>
                <a:lnTo>
                  <a:pt x="47" y="12"/>
                </a:lnTo>
                <a:lnTo>
                  <a:pt x="39" y="12"/>
                </a:lnTo>
                <a:lnTo>
                  <a:pt x="31" y="0"/>
                </a:lnTo>
                <a:lnTo>
                  <a:pt x="0" y="1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329CBE1B-5787-3E4A-8CDA-FE8BA40A3A00}"/>
              </a:ext>
            </a:extLst>
          </p:cNvPr>
          <p:cNvSpPr>
            <a:spLocks/>
          </p:cNvSpPr>
          <p:nvPr/>
        </p:nvSpPr>
        <p:spPr bwMode="auto">
          <a:xfrm>
            <a:off x="8311912" y="2693638"/>
            <a:ext cx="227440" cy="245768"/>
          </a:xfrm>
          <a:custGeom>
            <a:avLst/>
            <a:gdLst>
              <a:gd name="T0" fmla="*/ 20 w 120"/>
              <a:gd name="T1" fmla="*/ 122 h 122"/>
              <a:gd name="T2" fmla="*/ 120 w 120"/>
              <a:gd name="T3" fmla="*/ 49 h 122"/>
              <a:gd name="T4" fmla="*/ 101 w 120"/>
              <a:gd name="T5" fmla="*/ 0 h 122"/>
              <a:gd name="T6" fmla="*/ 0 w 120"/>
              <a:gd name="T7" fmla="*/ 32 h 122"/>
              <a:gd name="T8" fmla="*/ 11 w 120"/>
              <a:gd name="T9" fmla="*/ 93 h 122"/>
              <a:gd name="T10" fmla="*/ 23 w 120"/>
              <a:gd name="T11" fmla="*/ 101 h 122"/>
              <a:gd name="T12" fmla="*/ 11 w 120"/>
              <a:gd name="T13" fmla="*/ 122 h 122"/>
              <a:gd name="T14" fmla="*/ 20 w 120"/>
              <a:gd name="T1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22">
                <a:moveTo>
                  <a:pt x="20" y="122"/>
                </a:moveTo>
                <a:lnTo>
                  <a:pt x="120" y="49"/>
                </a:lnTo>
                <a:lnTo>
                  <a:pt x="101" y="0"/>
                </a:lnTo>
                <a:lnTo>
                  <a:pt x="0" y="32"/>
                </a:lnTo>
                <a:lnTo>
                  <a:pt x="11" y="93"/>
                </a:lnTo>
                <a:lnTo>
                  <a:pt x="23" y="101"/>
                </a:lnTo>
                <a:lnTo>
                  <a:pt x="11" y="122"/>
                </a:lnTo>
                <a:lnTo>
                  <a:pt x="20" y="12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4291668-4767-6148-92F7-727E50EFE411}"/>
              </a:ext>
            </a:extLst>
          </p:cNvPr>
          <p:cNvSpPr>
            <a:spLocks/>
          </p:cNvSpPr>
          <p:nvPr/>
        </p:nvSpPr>
        <p:spPr bwMode="auto">
          <a:xfrm>
            <a:off x="8289169" y="2466000"/>
            <a:ext cx="471936" cy="292102"/>
          </a:xfrm>
          <a:custGeom>
            <a:avLst/>
            <a:gdLst>
              <a:gd name="T0" fmla="*/ 48 w 249"/>
              <a:gd name="T1" fmla="*/ 53 h 145"/>
              <a:gd name="T2" fmla="*/ 116 w 249"/>
              <a:gd name="T3" fmla="*/ 25 h 145"/>
              <a:gd name="T4" fmla="*/ 132 w 249"/>
              <a:gd name="T5" fmla="*/ 5 h 145"/>
              <a:gd name="T6" fmla="*/ 152 w 249"/>
              <a:gd name="T7" fmla="*/ 0 h 145"/>
              <a:gd name="T8" fmla="*/ 152 w 249"/>
              <a:gd name="T9" fmla="*/ 13 h 145"/>
              <a:gd name="T10" fmla="*/ 160 w 249"/>
              <a:gd name="T11" fmla="*/ 21 h 145"/>
              <a:gd name="T12" fmla="*/ 168 w 249"/>
              <a:gd name="T13" fmla="*/ 25 h 145"/>
              <a:gd name="T14" fmla="*/ 180 w 249"/>
              <a:gd name="T15" fmla="*/ 25 h 145"/>
              <a:gd name="T16" fmla="*/ 168 w 249"/>
              <a:gd name="T17" fmla="*/ 33 h 145"/>
              <a:gd name="T18" fmla="*/ 164 w 249"/>
              <a:gd name="T19" fmla="*/ 46 h 145"/>
              <a:gd name="T20" fmla="*/ 164 w 249"/>
              <a:gd name="T21" fmla="*/ 53 h 145"/>
              <a:gd name="T22" fmla="*/ 180 w 249"/>
              <a:gd name="T23" fmla="*/ 62 h 145"/>
              <a:gd name="T24" fmla="*/ 185 w 249"/>
              <a:gd name="T25" fmla="*/ 62 h 145"/>
              <a:gd name="T26" fmla="*/ 192 w 249"/>
              <a:gd name="T27" fmla="*/ 73 h 145"/>
              <a:gd name="T28" fmla="*/ 201 w 249"/>
              <a:gd name="T29" fmla="*/ 94 h 145"/>
              <a:gd name="T30" fmla="*/ 229 w 249"/>
              <a:gd name="T31" fmla="*/ 94 h 145"/>
              <a:gd name="T32" fmla="*/ 240 w 249"/>
              <a:gd name="T33" fmla="*/ 85 h 145"/>
              <a:gd name="T34" fmla="*/ 233 w 249"/>
              <a:gd name="T35" fmla="*/ 73 h 145"/>
              <a:gd name="T36" fmla="*/ 224 w 249"/>
              <a:gd name="T37" fmla="*/ 65 h 145"/>
              <a:gd name="T38" fmla="*/ 224 w 249"/>
              <a:gd name="T39" fmla="*/ 62 h 145"/>
              <a:gd name="T40" fmla="*/ 240 w 249"/>
              <a:gd name="T41" fmla="*/ 73 h 145"/>
              <a:gd name="T42" fmla="*/ 249 w 249"/>
              <a:gd name="T43" fmla="*/ 81 h 145"/>
              <a:gd name="T44" fmla="*/ 249 w 249"/>
              <a:gd name="T45" fmla="*/ 94 h 145"/>
              <a:gd name="T46" fmla="*/ 220 w 249"/>
              <a:gd name="T47" fmla="*/ 106 h 145"/>
              <a:gd name="T48" fmla="*/ 212 w 249"/>
              <a:gd name="T49" fmla="*/ 122 h 145"/>
              <a:gd name="T50" fmla="*/ 201 w 249"/>
              <a:gd name="T51" fmla="*/ 106 h 145"/>
              <a:gd name="T52" fmla="*/ 192 w 249"/>
              <a:gd name="T53" fmla="*/ 122 h 145"/>
              <a:gd name="T54" fmla="*/ 189 w 249"/>
              <a:gd name="T55" fmla="*/ 134 h 145"/>
              <a:gd name="T56" fmla="*/ 180 w 249"/>
              <a:gd name="T57" fmla="*/ 134 h 145"/>
              <a:gd name="T58" fmla="*/ 160 w 249"/>
              <a:gd name="T59" fmla="*/ 113 h 145"/>
              <a:gd name="T60" fmla="*/ 152 w 249"/>
              <a:gd name="T61" fmla="*/ 113 h 145"/>
              <a:gd name="T62" fmla="*/ 144 w 249"/>
              <a:gd name="T63" fmla="*/ 101 h 145"/>
              <a:gd name="T64" fmla="*/ 113 w 249"/>
              <a:gd name="T65" fmla="*/ 113 h 145"/>
              <a:gd name="T66" fmla="*/ 12 w 249"/>
              <a:gd name="T67" fmla="*/ 145 h 145"/>
              <a:gd name="T68" fmla="*/ 0 w 249"/>
              <a:gd name="T69" fmla="*/ 73 h 145"/>
              <a:gd name="T70" fmla="*/ 48 w 249"/>
              <a:gd name="T71" fmla="*/ 5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" h="145">
                <a:moveTo>
                  <a:pt x="48" y="53"/>
                </a:moveTo>
                <a:lnTo>
                  <a:pt x="116" y="25"/>
                </a:lnTo>
                <a:lnTo>
                  <a:pt x="132" y="5"/>
                </a:lnTo>
                <a:lnTo>
                  <a:pt x="152" y="0"/>
                </a:lnTo>
                <a:lnTo>
                  <a:pt x="152" y="13"/>
                </a:lnTo>
                <a:lnTo>
                  <a:pt x="160" y="21"/>
                </a:lnTo>
                <a:lnTo>
                  <a:pt x="168" y="25"/>
                </a:lnTo>
                <a:lnTo>
                  <a:pt x="180" y="25"/>
                </a:lnTo>
                <a:lnTo>
                  <a:pt x="168" y="33"/>
                </a:lnTo>
                <a:lnTo>
                  <a:pt x="164" y="46"/>
                </a:lnTo>
                <a:lnTo>
                  <a:pt x="164" y="53"/>
                </a:lnTo>
                <a:lnTo>
                  <a:pt x="180" y="62"/>
                </a:lnTo>
                <a:lnTo>
                  <a:pt x="185" y="62"/>
                </a:lnTo>
                <a:lnTo>
                  <a:pt x="192" y="73"/>
                </a:lnTo>
                <a:lnTo>
                  <a:pt x="201" y="94"/>
                </a:lnTo>
                <a:lnTo>
                  <a:pt x="229" y="94"/>
                </a:lnTo>
                <a:lnTo>
                  <a:pt x="240" y="85"/>
                </a:lnTo>
                <a:lnTo>
                  <a:pt x="233" y="73"/>
                </a:lnTo>
                <a:lnTo>
                  <a:pt x="224" y="65"/>
                </a:lnTo>
                <a:lnTo>
                  <a:pt x="224" y="62"/>
                </a:lnTo>
                <a:lnTo>
                  <a:pt x="240" y="73"/>
                </a:lnTo>
                <a:lnTo>
                  <a:pt x="249" y="81"/>
                </a:lnTo>
                <a:lnTo>
                  <a:pt x="249" y="94"/>
                </a:lnTo>
                <a:lnTo>
                  <a:pt x="220" y="106"/>
                </a:lnTo>
                <a:lnTo>
                  <a:pt x="212" y="122"/>
                </a:lnTo>
                <a:lnTo>
                  <a:pt x="201" y="106"/>
                </a:lnTo>
                <a:lnTo>
                  <a:pt x="192" y="122"/>
                </a:lnTo>
                <a:lnTo>
                  <a:pt x="189" y="134"/>
                </a:lnTo>
                <a:lnTo>
                  <a:pt x="180" y="134"/>
                </a:lnTo>
                <a:lnTo>
                  <a:pt x="160" y="113"/>
                </a:lnTo>
                <a:lnTo>
                  <a:pt x="152" y="113"/>
                </a:lnTo>
                <a:lnTo>
                  <a:pt x="144" y="101"/>
                </a:lnTo>
                <a:lnTo>
                  <a:pt x="113" y="113"/>
                </a:lnTo>
                <a:lnTo>
                  <a:pt x="12" y="145"/>
                </a:lnTo>
                <a:lnTo>
                  <a:pt x="0" y="73"/>
                </a:lnTo>
                <a:lnTo>
                  <a:pt x="48" y="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E20B948C-DB3D-F04B-A5D0-15315D7F76D8}"/>
              </a:ext>
            </a:extLst>
          </p:cNvPr>
          <p:cNvSpPr>
            <a:spLocks/>
          </p:cNvSpPr>
          <p:nvPr/>
        </p:nvSpPr>
        <p:spPr bwMode="auto">
          <a:xfrm>
            <a:off x="8416156" y="1462785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A3554F69-154D-5440-8D71-5B780F5FBCF4}"/>
              </a:ext>
            </a:extLst>
          </p:cNvPr>
          <p:cNvSpPr>
            <a:spLocks/>
          </p:cNvSpPr>
          <p:nvPr/>
        </p:nvSpPr>
        <p:spPr bwMode="auto">
          <a:xfrm>
            <a:off x="8332762" y="2038928"/>
            <a:ext cx="244497" cy="533840"/>
          </a:xfrm>
          <a:custGeom>
            <a:avLst/>
            <a:gdLst>
              <a:gd name="T0" fmla="*/ 44 w 129"/>
              <a:gd name="T1" fmla="*/ 0 h 265"/>
              <a:gd name="T2" fmla="*/ 5 w 129"/>
              <a:gd name="T3" fmla="*/ 12 h 265"/>
              <a:gd name="T4" fmla="*/ 25 w 129"/>
              <a:gd name="T5" fmla="*/ 64 h 265"/>
              <a:gd name="T6" fmla="*/ 21 w 129"/>
              <a:gd name="T7" fmla="*/ 85 h 265"/>
              <a:gd name="T8" fmla="*/ 9 w 129"/>
              <a:gd name="T9" fmla="*/ 117 h 265"/>
              <a:gd name="T10" fmla="*/ 9 w 129"/>
              <a:gd name="T11" fmla="*/ 136 h 265"/>
              <a:gd name="T12" fmla="*/ 0 w 129"/>
              <a:gd name="T13" fmla="*/ 177 h 265"/>
              <a:gd name="T14" fmla="*/ 25 w 129"/>
              <a:gd name="T15" fmla="*/ 265 h 265"/>
              <a:gd name="T16" fmla="*/ 93 w 129"/>
              <a:gd name="T17" fmla="*/ 237 h 265"/>
              <a:gd name="T18" fmla="*/ 109 w 129"/>
              <a:gd name="T19" fmla="*/ 217 h 265"/>
              <a:gd name="T20" fmla="*/ 129 w 129"/>
              <a:gd name="T21" fmla="*/ 212 h 265"/>
              <a:gd name="T22" fmla="*/ 129 w 129"/>
              <a:gd name="T23" fmla="*/ 193 h 265"/>
              <a:gd name="T24" fmla="*/ 44 w 129"/>
              <a:gd name="T25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9" h="265">
                <a:moveTo>
                  <a:pt x="44" y="0"/>
                </a:moveTo>
                <a:lnTo>
                  <a:pt x="5" y="12"/>
                </a:lnTo>
                <a:lnTo>
                  <a:pt x="25" y="64"/>
                </a:lnTo>
                <a:lnTo>
                  <a:pt x="21" y="85"/>
                </a:lnTo>
                <a:lnTo>
                  <a:pt x="9" y="117"/>
                </a:lnTo>
                <a:lnTo>
                  <a:pt x="9" y="136"/>
                </a:lnTo>
                <a:lnTo>
                  <a:pt x="0" y="177"/>
                </a:lnTo>
                <a:lnTo>
                  <a:pt x="25" y="265"/>
                </a:lnTo>
                <a:lnTo>
                  <a:pt x="93" y="237"/>
                </a:lnTo>
                <a:lnTo>
                  <a:pt x="109" y="217"/>
                </a:lnTo>
                <a:lnTo>
                  <a:pt x="129" y="212"/>
                </a:lnTo>
                <a:lnTo>
                  <a:pt x="129" y="193"/>
                </a:lnTo>
                <a:lnTo>
                  <a:pt x="44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8A9DFEB1-ADAB-0746-8CCA-0C345A3E184A}"/>
              </a:ext>
            </a:extLst>
          </p:cNvPr>
          <p:cNvSpPr>
            <a:spLocks/>
          </p:cNvSpPr>
          <p:nvPr/>
        </p:nvSpPr>
        <p:spPr bwMode="auto">
          <a:xfrm>
            <a:off x="8150811" y="2063102"/>
            <a:ext cx="229335" cy="549956"/>
          </a:xfrm>
          <a:custGeom>
            <a:avLst/>
            <a:gdLst>
              <a:gd name="T0" fmla="*/ 4 w 121"/>
              <a:gd name="T1" fmla="*/ 92 h 273"/>
              <a:gd name="T2" fmla="*/ 0 w 121"/>
              <a:gd name="T3" fmla="*/ 40 h 273"/>
              <a:gd name="T4" fmla="*/ 101 w 121"/>
              <a:gd name="T5" fmla="*/ 0 h 273"/>
              <a:gd name="T6" fmla="*/ 121 w 121"/>
              <a:gd name="T7" fmla="*/ 52 h 273"/>
              <a:gd name="T8" fmla="*/ 117 w 121"/>
              <a:gd name="T9" fmla="*/ 73 h 273"/>
              <a:gd name="T10" fmla="*/ 105 w 121"/>
              <a:gd name="T11" fmla="*/ 105 h 273"/>
              <a:gd name="T12" fmla="*/ 105 w 121"/>
              <a:gd name="T13" fmla="*/ 124 h 273"/>
              <a:gd name="T14" fmla="*/ 96 w 121"/>
              <a:gd name="T15" fmla="*/ 165 h 273"/>
              <a:gd name="T16" fmla="*/ 121 w 121"/>
              <a:gd name="T17" fmla="*/ 253 h 273"/>
              <a:gd name="T18" fmla="*/ 73 w 121"/>
              <a:gd name="T19" fmla="*/ 273 h 273"/>
              <a:gd name="T20" fmla="*/ 57 w 121"/>
              <a:gd name="T21" fmla="*/ 205 h 273"/>
              <a:gd name="T22" fmla="*/ 45 w 121"/>
              <a:gd name="T23" fmla="*/ 193 h 273"/>
              <a:gd name="T24" fmla="*/ 32 w 121"/>
              <a:gd name="T25" fmla="*/ 140 h 273"/>
              <a:gd name="T26" fmla="*/ 4 w 121"/>
              <a:gd name="T27" fmla="*/ 9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73">
                <a:moveTo>
                  <a:pt x="4" y="92"/>
                </a:moveTo>
                <a:lnTo>
                  <a:pt x="0" y="40"/>
                </a:lnTo>
                <a:lnTo>
                  <a:pt x="101" y="0"/>
                </a:lnTo>
                <a:lnTo>
                  <a:pt x="121" y="52"/>
                </a:lnTo>
                <a:lnTo>
                  <a:pt x="117" y="73"/>
                </a:lnTo>
                <a:lnTo>
                  <a:pt x="105" y="105"/>
                </a:lnTo>
                <a:lnTo>
                  <a:pt x="105" y="124"/>
                </a:lnTo>
                <a:lnTo>
                  <a:pt x="96" y="165"/>
                </a:lnTo>
                <a:lnTo>
                  <a:pt x="121" y="253"/>
                </a:lnTo>
                <a:lnTo>
                  <a:pt x="73" y="273"/>
                </a:lnTo>
                <a:lnTo>
                  <a:pt x="57" y="205"/>
                </a:lnTo>
                <a:lnTo>
                  <a:pt x="45" y="193"/>
                </a:lnTo>
                <a:lnTo>
                  <a:pt x="32" y="140"/>
                </a:lnTo>
                <a:lnTo>
                  <a:pt x="4" y="9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E1B6BC6A-D4F0-4346-B8D4-2C58509A7923}"/>
              </a:ext>
            </a:extLst>
          </p:cNvPr>
          <p:cNvGrpSpPr>
            <a:grpSpLocks/>
          </p:cNvGrpSpPr>
          <p:nvPr/>
        </p:nvGrpSpPr>
        <p:grpSpPr bwMode="auto">
          <a:xfrm>
            <a:off x="5948755" y="2167596"/>
            <a:ext cx="1112837" cy="1093788"/>
            <a:chOff x="6055997" y="1759209"/>
            <a:chExt cx="1112558" cy="1093869"/>
          </a:xfrm>
        </p:grpSpPr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AE318CF5-232C-C743-B275-33004A7C6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224" y="2043253"/>
              <a:ext cx="555331" cy="809825"/>
            </a:xfrm>
            <a:custGeom>
              <a:avLst/>
              <a:gdLst>
                <a:gd name="T0" fmla="*/ 293 w 293"/>
                <a:gd name="T1" fmla="*/ 242 h 402"/>
                <a:gd name="T2" fmla="*/ 293 w 293"/>
                <a:gd name="T3" fmla="*/ 221 h 402"/>
                <a:gd name="T4" fmla="*/ 253 w 293"/>
                <a:gd name="T5" fmla="*/ 129 h 402"/>
                <a:gd name="T6" fmla="*/ 233 w 293"/>
                <a:gd name="T7" fmla="*/ 141 h 402"/>
                <a:gd name="T8" fmla="*/ 225 w 293"/>
                <a:gd name="T9" fmla="*/ 169 h 402"/>
                <a:gd name="T10" fmla="*/ 205 w 293"/>
                <a:gd name="T11" fmla="*/ 180 h 402"/>
                <a:gd name="T12" fmla="*/ 185 w 293"/>
                <a:gd name="T13" fmla="*/ 180 h 402"/>
                <a:gd name="T14" fmla="*/ 185 w 293"/>
                <a:gd name="T15" fmla="*/ 152 h 402"/>
                <a:gd name="T16" fmla="*/ 217 w 293"/>
                <a:gd name="T17" fmla="*/ 129 h 402"/>
                <a:gd name="T18" fmla="*/ 209 w 293"/>
                <a:gd name="T19" fmla="*/ 72 h 402"/>
                <a:gd name="T20" fmla="*/ 185 w 293"/>
                <a:gd name="T21" fmla="*/ 20 h 402"/>
                <a:gd name="T22" fmla="*/ 89 w 293"/>
                <a:gd name="T23" fmla="*/ 0 h 402"/>
                <a:gd name="T24" fmla="*/ 68 w 293"/>
                <a:gd name="T25" fmla="*/ 20 h 402"/>
                <a:gd name="T26" fmla="*/ 73 w 293"/>
                <a:gd name="T27" fmla="*/ 40 h 402"/>
                <a:gd name="T28" fmla="*/ 68 w 293"/>
                <a:gd name="T29" fmla="*/ 69 h 402"/>
                <a:gd name="T30" fmla="*/ 68 w 293"/>
                <a:gd name="T31" fmla="*/ 92 h 402"/>
                <a:gd name="T32" fmla="*/ 48 w 293"/>
                <a:gd name="T33" fmla="*/ 88 h 402"/>
                <a:gd name="T34" fmla="*/ 36 w 293"/>
                <a:gd name="T35" fmla="*/ 53 h 402"/>
                <a:gd name="T36" fmla="*/ 16 w 293"/>
                <a:gd name="T37" fmla="*/ 113 h 402"/>
                <a:gd name="T38" fmla="*/ 0 w 293"/>
                <a:gd name="T39" fmla="*/ 242 h 402"/>
                <a:gd name="T40" fmla="*/ 32 w 293"/>
                <a:gd name="T41" fmla="*/ 286 h 402"/>
                <a:gd name="T42" fmla="*/ 32 w 293"/>
                <a:gd name="T43" fmla="*/ 330 h 402"/>
                <a:gd name="T44" fmla="*/ 41 w 293"/>
                <a:gd name="T45" fmla="*/ 365 h 402"/>
                <a:gd name="T46" fmla="*/ 28 w 293"/>
                <a:gd name="T47" fmla="*/ 402 h 402"/>
                <a:gd name="T48" fmla="*/ 157 w 293"/>
                <a:gd name="T49" fmla="*/ 386 h 402"/>
                <a:gd name="T50" fmla="*/ 265 w 293"/>
                <a:gd name="T51" fmla="*/ 365 h 402"/>
                <a:gd name="T52" fmla="*/ 253 w 293"/>
                <a:gd name="T53" fmla="*/ 342 h 402"/>
                <a:gd name="T54" fmla="*/ 258 w 293"/>
                <a:gd name="T55" fmla="*/ 321 h 402"/>
                <a:gd name="T56" fmla="*/ 269 w 293"/>
                <a:gd name="T57" fmla="*/ 305 h 402"/>
                <a:gd name="T58" fmla="*/ 293 w 293"/>
                <a:gd name="T59" fmla="*/ 24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3" h="402">
                  <a:moveTo>
                    <a:pt x="293" y="242"/>
                  </a:moveTo>
                  <a:lnTo>
                    <a:pt x="293" y="221"/>
                  </a:lnTo>
                  <a:lnTo>
                    <a:pt x="253" y="129"/>
                  </a:lnTo>
                  <a:lnTo>
                    <a:pt x="233" y="141"/>
                  </a:lnTo>
                  <a:lnTo>
                    <a:pt x="225" y="169"/>
                  </a:lnTo>
                  <a:lnTo>
                    <a:pt x="205" y="180"/>
                  </a:lnTo>
                  <a:lnTo>
                    <a:pt x="185" y="180"/>
                  </a:lnTo>
                  <a:lnTo>
                    <a:pt x="185" y="152"/>
                  </a:lnTo>
                  <a:lnTo>
                    <a:pt x="217" y="129"/>
                  </a:lnTo>
                  <a:lnTo>
                    <a:pt x="209" y="72"/>
                  </a:lnTo>
                  <a:lnTo>
                    <a:pt x="185" y="20"/>
                  </a:lnTo>
                  <a:lnTo>
                    <a:pt x="89" y="0"/>
                  </a:lnTo>
                  <a:lnTo>
                    <a:pt x="68" y="20"/>
                  </a:lnTo>
                  <a:lnTo>
                    <a:pt x="73" y="40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48" y="88"/>
                  </a:lnTo>
                  <a:lnTo>
                    <a:pt x="36" y="53"/>
                  </a:lnTo>
                  <a:lnTo>
                    <a:pt x="16" y="113"/>
                  </a:lnTo>
                  <a:lnTo>
                    <a:pt x="0" y="242"/>
                  </a:lnTo>
                  <a:lnTo>
                    <a:pt x="32" y="286"/>
                  </a:lnTo>
                  <a:lnTo>
                    <a:pt x="32" y="330"/>
                  </a:lnTo>
                  <a:lnTo>
                    <a:pt x="41" y="365"/>
                  </a:lnTo>
                  <a:lnTo>
                    <a:pt x="28" y="402"/>
                  </a:lnTo>
                  <a:lnTo>
                    <a:pt x="157" y="386"/>
                  </a:lnTo>
                  <a:lnTo>
                    <a:pt x="265" y="365"/>
                  </a:lnTo>
                  <a:lnTo>
                    <a:pt x="253" y="342"/>
                  </a:lnTo>
                  <a:lnTo>
                    <a:pt x="258" y="321"/>
                  </a:lnTo>
                  <a:lnTo>
                    <a:pt x="269" y="305"/>
                  </a:lnTo>
                  <a:lnTo>
                    <a:pt x="293" y="24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7FFA93D1-ECF1-7645-8DC9-EBE053B9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97" y="1759209"/>
              <a:ext cx="814991" cy="461319"/>
            </a:xfrm>
            <a:custGeom>
              <a:avLst/>
              <a:gdLst>
                <a:gd name="T0" fmla="*/ 201 w 430"/>
                <a:gd name="T1" fmla="*/ 229 h 229"/>
                <a:gd name="T2" fmla="*/ 242 w 430"/>
                <a:gd name="T3" fmla="*/ 169 h 229"/>
                <a:gd name="T4" fmla="*/ 262 w 430"/>
                <a:gd name="T5" fmla="*/ 169 h 229"/>
                <a:gd name="T6" fmla="*/ 289 w 430"/>
                <a:gd name="T7" fmla="*/ 132 h 229"/>
                <a:gd name="T8" fmla="*/ 310 w 430"/>
                <a:gd name="T9" fmla="*/ 132 h 229"/>
                <a:gd name="T10" fmla="*/ 335 w 430"/>
                <a:gd name="T11" fmla="*/ 113 h 229"/>
                <a:gd name="T12" fmla="*/ 367 w 430"/>
                <a:gd name="T13" fmla="*/ 121 h 229"/>
                <a:gd name="T14" fmla="*/ 430 w 430"/>
                <a:gd name="T15" fmla="*/ 109 h 229"/>
                <a:gd name="T16" fmla="*/ 399 w 430"/>
                <a:gd name="T17" fmla="*/ 60 h 229"/>
                <a:gd name="T18" fmla="*/ 362 w 430"/>
                <a:gd name="T19" fmla="*/ 60 h 229"/>
                <a:gd name="T20" fmla="*/ 346 w 430"/>
                <a:gd name="T21" fmla="*/ 32 h 229"/>
                <a:gd name="T22" fmla="*/ 326 w 430"/>
                <a:gd name="T23" fmla="*/ 32 h 229"/>
                <a:gd name="T24" fmla="*/ 289 w 430"/>
                <a:gd name="T25" fmla="*/ 53 h 229"/>
                <a:gd name="T26" fmla="*/ 242 w 430"/>
                <a:gd name="T27" fmla="*/ 60 h 229"/>
                <a:gd name="T28" fmla="*/ 242 w 430"/>
                <a:gd name="T29" fmla="*/ 81 h 229"/>
                <a:gd name="T30" fmla="*/ 213 w 430"/>
                <a:gd name="T31" fmla="*/ 69 h 229"/>
                <a:gd name="T32" fmla="*/ 190 w 430"/>
                <a:gd name="T33" fmla="*/ 88 h 229"/>
                <a:gd name="T34" fmla="*/ 181 w 430"/>
                <a:gd name="T35" fmla="*/ 60 h 229"/>
                <a:gd name="T36" fmla="*/ 162 w 430"/>
                <a:gd name="T37" fmla="*/ 49 h 229"/>
                <a:gd name="T38" fmla="*/ 134 w 430"/>
                <a:gd name="T39" fmla="*/ 49 h 229"/>
                <a:gd name="T40" fmla="*/ 121 w 430"/>
                <a:gd name="T41" fmla="*/ 60 h 229"/>
                <a:gd name="T42" fmla="*/ 113 w 430"/>
                <a:gd name="T43" fmla="*/ 49 h 229"/>
                <a:gd name="T44" fmla="*/ 121 w 430"/>
                <a:gd name="T45" fmla="*/ 21 h 229"/>
                <a:gd name="T46" fmla="*/ 162 w 430"/>
                <a:gd name="T47" fmla="*/ 0 h 229"/>
                <a:gd name="T48" fmla="*/ 113 w 430"/>
                <a:gd name="T49" fmla="*/ 9 h 229"/>
                <a:gd name="T50" fmla="*/ 81 w 430"/>
                <a:gd name="T51" fmla="*/ 60 h 229"/>
                <a:gd name="T52" fmla="*/ 0 w 430"/>
                <a:gd name="T53" fmla="*/ 113 h 229"/>
                <a:gd name="T54" fmla="*/ 28 w 430"/>
                <a:gd name="T55" fmla="*/ 132 h 229"/>
                <a:gd name="T56" fmla="*/ 90 w 430"/>
                <a:gd name="T57" fmla="*/ 132 h 229"/>
                <a:gd name="T58" fmla="*/ 121 w 430"/>
                <a:gd name="T59" fmla="*/ 161 h 229"/>
                <a:gd name="T60" fmla="*/ 169 w 430"/>
                <a:gd name="T61" fmla="*/ 161 h 229"/>
                <a:gd name="T62" fmla="*/ 173 w 430"/>
                <a:gd name="T63" fmla="*/ 173 h 229"/>
                <a:gd name="T64" fmla="*/ 194 w 430"/>
                <a:gd name="T65" fmla="*/ 173 h 229"/>
                <a:gd name="T66" fmla="*/ 201 w 4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0" h="229">
                  <a:moveTo>
                    <a:pt x="201" y="229"/>
                  </a:moveTo>
                  <a:lnTo>
                    <a:pt x="242" y="169"/>
                  </a:lnTo>
                  <a:lnTo>
                    <a:pt x="262" y="169"/>
                  </a:lnTo>
                  <a:lnTo>
                    <a:pt x="289" y="132"/>
                  </a:lnTo>
                  <a:lnTo>
                    <a:pt x="310" y="132"/>
                  </a:lnTo>
                  <a:lnTo>
                    <a:pt x="335" y="113"/>
                  </a:lnTo>
                  <a:lnTo>
                    <a:pt x="367" y="121"/>
                  </a:lnTo>
                  <a:lnTo>
                    <a:pt x="430" y="109"/>
                  </a:lnTo>
                  <a:lnTo>
                    <a:pt x="399" y="60"/>
                  </a:lnTo>
                  <a:lnTo>
                    <a:pt x="362" y="60"/>
                  </a:lnTo>
                  <a:lnTo>
                    <a:pt x="346" y="32"/>
                  </a:lnTo>
                  <a:lnTo>
                    <a:pt x="326" y="32"/>
                  </a:lnTo>
                  <a:lnTo>
                    <a:pt x="289" y="53"/>
                  </a:lnTo>
                  <a:lnTo>
                    <a:pt x="242" y="60"/>
                  </a:lnTo>
                  <a:lnTo>
                    <a:pt x="242" y="81"/>
                  </a:lnTo>
                  <a:lnTo>
                    <a:pt x="213" y="69"/>
                  </a:lnTo>
                  <a:lnTo>
                    <a:pt x="190" y="88"/>
                  </a:lnTo>
                  <a:lnTo>
                    <a:pt x="181" y="60"/>
                  </a:lnTo>
                  <a:lnTo>
                    <a:pt x="162" y="49"/>
                  </a:lnTo>
                  <a:lnTo>
                    <a:pt x="134" y="49"/>
                  </a:lnTo>
                  <a:lnTo>
                    <a:pt x="121" y="60"/>
                  </a:lnTo>
                  <a:lnTo>
                    <a:pt x="113" y="49"/>
                  </a:lnTo>
                  <a:lnTo>
                    <a:pt x="121" y="21"/>
                  </a:lnTo>
                  <a:lnTo>
                    <a:pt x="162" y="0"/>
                  </a:lnTo>
                  <a:lnTo>
                    <a:pt x="113" y="9"/>
                  </a:lnTo>
                  <a:lnTo>
                    <a:pt x="81" y="60"/>
                  </a:lnTo>
                  <a:lnTo>
                    <a:pt x="0" y="113"/>
                  </a:lnTo>
                  <a:lnTo>
                    <a:pt x="28" y="132"/>
                  </a:lnTo>
                  <a:lnTo>
                    <a:pt x="90" y="132"/>
                  </a:lnTo>
                  <a:lnTo>
                    <a:pt x="121" y="161"/>
                  </a:lnTo>
                  <a:lnTo>
                    <a:pt x="169" y="161"/>
                  </a:lnTo>
                  <a:lnTo>
                    <a:pt x="173" y="173"/>
                  </a:lnTo>
                  <a:lnTo>
                    <a:pt x="194" y="173"/>
                  </a:lnTo>
                  <a:lnTo>
                    <a:pt x="201" y="229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26" name="Freeform 18">
            <a:extLst>
              <a:ext uri="{FF2B5EF4-FFF2-40B4-BE49-F238E27FC236}">
                <a16:creationId xmlns:a16="http://schemas.microsoft.com/office/drawing/2014/main" id="{C0E8A4CE-E184-E749-9018-5450D1ABB995}"/>
              </a:ext>
            </a:extLst>
          </p:cNvPr>
          <p:cNvSpPr>
            <a:spLocks/>
          </p:cNvSpPr>
          <p:nvPr/>
        </p:nvSpPr>
        <p:spPr bwMode="auto">
          <a:xfrm>
            <a:off x="7260005" y="4460344"/>
            <a:ext cx="746760" cy="614420"/>
          </a:xfrm>
          <a:custGeom>
            <a:avLst/>
            <a:gdLst>
              <a:gd name="T0" fmla="*/ 394 w 394"/>
              <a:gd name="T1" fmla="*/ 56 h 305"/>
              <a:gd name="T2" fmla="*/ 285 w 394"/>
              <a:gd name="T3" fmla="*/ 0 h 305"/>
              <a:gd name="T4" fmla="*/ 201 w 394"/>
              <a:gd name="T5" fmla="*/ 16 h 305"/>
              <a:gd name="T6" fmla="*/ 181 w 394"/>
              <a:gd name="T7" fmla="*/ 7 h 305"/>
              <a:gd name="T8" fmla="*/ 157 w 394"/>
              <a:gd name="T9" fmla="*/ 12 h 305"/>
              <a:gd name="T10" fmla="*/ 137 w 394"/>
              <a:gd name="T11" fmla="*/ 7 h 305"/>
              <a:gd name="T12" fmla="*/ 28 w 394"/>
              <a:gd name="T13" fmla="*/ 32 h 305"/>
              <a:gd name="T14" fmla="*/ 20 w 394"/>
              <a:gd name="T15" fmla="*/ 44 h 305"/>
              <a:gd name="T16" fmla="*/ 8 w 394"/>
              <a:gd name="T17" fmla="*/ 48 h 305"/>
              <a:gd name="T18" fmla="*/ 0 w 394"/>
              <a:gd name="T19" fmla="*/ 72 h 305"/>
              <a:gd name="T20" fmla="*/ 44 w 394"/>
              <a:gd name="T21" fmla="*/ 113 h 305"/>
              <a:gd name="T22" fmla="*/ 56 w 394"/>
              <a:gd name="T23" fmla="*/ 141 h 305"/>
              <a:gd name="T24" fmla="*/ 153 w 394"/>
              <a:gd name="T25" fmla="*/ 213 h 305"/>
              <a:gd name="T26" fmla="*/ 217 w 394"/>
              <a:gd name="T27" fmla="*/ 289 h 305"/>
              <a:gd name="T28" fmla="*/ 241 w 394"/>
              <a:gd name="T29" fmla="*/ 305 h 305"/>
              <a:gd name="T30" fmla="*/ 233 w 394"/>
              <a:gd name="T31" fmla="*/ 261 h 305"/>
              <a:gd name="T32" fmla="*/ 257 w 394"/>
              <a:gd name="T33" fmla="*/ 281 h 305"/>
              <a:gd name="T34" fmla="*/ 266 w 394"/>
              <a:gd name="T35" fmla="*/ 273 h 305"/>
              <a:gd name="T36" fmla="*/ 261 w 394"/>
              <a:gd name="T37" fmla="*/ 258 h 305"/>
              <a:gd name="T38" fmla="*/ 285 w 394"/>
              <a:gd name="T39" fmla="*/ 258 h 305"/>
              <a:gd name="T40" fmla="*/ 342 w 394"/>
              <a:gd name="T41" fmla="*/ 193 h 305"/>
              <a:gd name="T42" fmla="*/ 394 w 394"/>
              <a:gd name="T43" fmla="*/ 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4" h="305">
                <a:moveTo>
                  <a:pt x="394" y="56"/>
                </a:moveTo>
                <a:lnTo>
                  <a:pt x="285" y="0"/>
                </a:lnTo>
                <a:lnTo>
                  <a:pt x="201" y="16"/>
                </a:lnTo>
                <a:lnTo>
                  <a:pt x="181" y="7"/>
                </a:lnTo>
                <a:lnTo>
                  <a:pt x="157" y="12"/>
                </a:lnTo>
                <a:lnTo>
                  <a:pt x="137" y="7"/>
                </a:lnTo>
                <a:lnTo>
                  <a:pt x="28" y="32"/>
                </a:lnTo>
                <a:lnTo>
                  <a:pt x="20" y="44"/>
                </a:lnTo>
                <a:lnTo>
                  <a:pt x="8" y="48"/>
                </a:lnTo>
                <a:lnTo>
                  <a:pt x="0" y="72"/>
                </a:lnTo>
                <a:lnTo>
                  <a:pt x="44" y="113"/>
                </a:lnTo>
                <a:lnTo>
                  <a:pt x="56" y="141"/>
                </a:lnTo>
                <a:lnTo>
                  <a:pt x="153" y="213"/>
                </a:lnTo>
                <a:lnTo>
                  <a:pt x="217" y="289"/>
                </a:lnTo>
                <a:lnTo>
                  <a:pt x="241" y="305"/>
                </a:lnTo>
                <a:lnTo>
                  <a:pt x="233" y="261"/>
                </a:lnTo>
                <a:lnTo>
                  <a:pt x="257" y="281"/>
                </a:lnTo>
                <a:lnTo>
                  <a:pt x="266" y="273"/>
                </a:lnTo>
                <a:lnTo>
                  <a:pt x="261" y="258"/>
                </a:lnTo>
                <a:lnTo>
                  <a:pt x="285" y="258"/>
                </a:lnTo>
                <a:lnTo>
                  <a:pt x="342" y="193"/>
                </a:lnTo>
                <a:lnTo>
                  <a:pt x="394" y="5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E24A27A5-8EBD-AA43-B623-E0478E1997E9}"/>
              </a:ext>
            </a:extLst>
          </p:cNvPr>
          <p:cNvSpPr>
            <a:spLocks/>
          </p:cNvSpPr>
          <p:nvPr/>
        </p:nvSpPr>
        <p:spPr bwMode="auto">
          <a:xfrm>
            <a:off x="7078055" y="3972839"/>
            <a:ext cx="1264183" cy="626507"/>
          </a:xfrm>
          <a:custGeom>
            <a:avLst/>
            <a:gdLst>
              <a:gd name="T0" fmla="*/ 192 w 667"/>
              <a:gd name="T1" fmla="*/ 105 h 311"/>
              <a:gd name="T2" fmla="*/ 627 w 667"/>
              <a:gd name="T3" fmla="*/ 0 h 311"/>
              <a:gd name="T4" fmla="*/ 639 w 667"/>
              <a:gd name="T5" fmla="*/ 41 h 311"/>
              <a:gd name="T6" fmla="*/ 611 w 667"/>
              <a:gd name="T7" fmla="*/ 45 h 311"/>
              <a:gd name="T8" fmla="*/ 590 w 667"/>
              <a:gd name="T9" fmla="*/ 69 h 311"/>
              <a:gd name="T10" fmla="*/ 566 w 667"/>
              <a:gd name="T11" fmla="*/ 53 h 311"/>
              <a:gd name="T12" fmla="*/ 579 w 667"/>
              <a:gd name="T13" fmla="*/ 73 h 311"/>
              <a:gd name="T14" fmla="*/ 579 w 667"/>
              <a:gd name="T15" fmla="*/ 89 h 311"/>
              <a:gd name="T16" fmla="*/ 590 w 667"/>
              <a:gd name="T17" fmla="*/ 73 h 311"/>
              <a:gd name="T18" fmla="*/ 630 w 667"/>
              <a:gd name="T19" fmla="*/ 60 h 311"/>
              <a:gd name="T20" fmla="*/ 642 w 667"/>
              <a:gd name="T21" fmla="*/ 76 h 311"/>
              <a:gd name="T22" fmla="*/ 642 w 667"/>
              <a:gd name="T23" fmla="*/ 57 h 311"/>
              <a:gd name="T24" fmla="*/ 662 w 667"/>
              <a:gd name="T25" fmla="*/ 60 h 311"/>
              <a:gd name="T26" fmla="*/ 667 w 667"/>
              <a:gd name="T27" fmla="*/ 89 h 311"/>
              <a:gd name="T28" fmla="*/ 642 w 667"/>
              <a:gd name="T29" fmla="*/ 125 h 311"/>
              <a:gd name="T30" fmla="*/ 611 w 667"/>
              <a:gd name="T31" fmla="*/ 125 h 311"/>
              <a:gd name="T32" fmla="*/ 590 w 667"/>
              <a:gd name="T33" fmla="*/ 138 h 311"/>
              <a:gd name="T34" fmla="*/ 607 w 667"/>
              <a:gd name="T35" fmla="*/ 154 h 311"/>
              <a:gd name="T36" fmla="*/ 590 w 667"/>
              <a:gd name="T37" fmla="*/ 177 h 311"/>
              <a:gd name="T38" fmla="*/ 639 w 667"/>
              <a:gd name="T39" fmla="*/ 161 h 311"/>
              <a:gd name="T40" fmla="*/ 634 w 667"/>
              <a:gd name="T41" fmla="*/ 182 h 311"/>
              <a:gd name="T42" fmla="*/ 598 w 667"/>
              <a:gd name="T43" fmla="*/ 217 h 311"/>
              <a:gd name="T44" fmla="*/ 550 w 667"/>
              <a:gd name="T45" fmla="*/ 238 h 311"/>
              <a:gd name="T46" fmla="*/ 538 w 667"/>
              <a:gd name="T47" fmla="*/ 293 h 311"/>
              <a:gd name="T48" fmla="*/ 490 w 667"/>
              <a:gd name="T49" fmla="*/ 298 h 311"/>
              <a:gd name="T50" fmla="*/ 381 w 667"/>
              <a:gd name="T51" fmla="*/ 242 h 311"/>
              <a:gd name="T52" fmla="*/ 297 w 667"/>
              <a:gd name="T53" fmla="*/ 258 h 311"/>
              <a:gd name="T54" fmla="*/ 277 w 667"/>
              <a:gd name="T55" fmla="*/ 249 h 311"/>
              <a:gd name="T56" fmla="*/ 253 w 667"/>
              <a:gd name="T57" fmla="*/ 254 h 311"/>
              <a:gd name="T58" fmla="*/ 233 w 667"/>
              <a:gd name="T59" fmla="*/ 249 h 311"/>
              <a:gd name="T60" fmla="*/ 124 w 667"/>
              <a:gd name="T61" fmla="*/ 274 h 311"/>
              <a:gd name="T62" fmla="*/ 116 w 667"/>
              <a:gd name="T63" fmla="*/ 286 h 311"/>
              <a:gd name="T64" fmla="*/ 104 w 667"/>
              <a:gd name="T65" fmla="*/ 290 h 311"/>
              <a:gd name="T66" fmla="*/ 0 w 667"/>
              <a:gd name="T67" fmla="*/ 311 h 311"/>
              <a:gd name="T68" fmla="*/ 0 w 667"/>
              <a:gd name="T69" fmla="*/ 282 h 311"/>
              <a:gd name="T70" fmla="*/ 32 w 667"/>
              <a:gd name="T71" fmla="*/ 274 h 311"/>
              <a:gd name="T72" fmla="*/ 32 w 667"/>
              <a:gd name="T73" fmla="*/ 254 h 311"/>
              <a:gd name="T74" fmla="*/ 60 w 667"/>
              <a:gd name="T75" fmla="*/ 242 h 311"/>
              <a:gd name="T76" fmla="*/ 92 w 667"/>
              <a:gd name="T77" fmla="*/ 217 h 311"/>
              <a:gd name="T78" fmla="*/ 96 w 667"/>
              <a:gd name="T79" fmla="*/ 198 h 311"/>
              <a:gd name="T80" fmla="*/ 108 w 667"/>
              <a:gd name="T81" fmla="*/ 173 h 311"/>
              <a:gd name="T82" fmla="*/ 132 w 667"/>
              <a:gd name="T83" fmla="*/ 166 h 311"/>
              <a:gd name="T84" fmla="*/ 140 w 667"/>
              <a:gd name="T85" fmla="*/ 166 h 311"/>
              <a:gd name="T86" fmla="*/ 156 w 667"/>
              <a:gd name="T87" fmla="*/ 157 h 311"/>
              <a:gd name="T88" fmla="*/ 152 w 667"/>
              <a:gd name="T89" fmla="*/ 145 h 311"/>
              <a:gd name="T90" fmla="*/ 180 w 667"/>
              <a:gd name="T91" fmla="*/ 133 h 311"/>
              <a:gd name="T92" fmla="*/ 192 w 667"/>
              <a:gd name="T93" fmla="*/ 10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7" h="311">
                <a:moveTo>
                  <a:pt x="192" y="105"/>
                </a:moveTo>
                <a:lnTo>
                  <a:pt x="627" y="0"/>
                </a:lnTo>
                <a:lnTo>
                  <a:pt x="639" y="41"/>
                </a:lnTo>
                <a:lnTo>
                  <a:pt x="611" y="45"/>
                </a:lnTo>
                <a:lnTo>
                  <a:pt x="590" y="69"/>
                </a:lnTo>
                <a:lnTo>
                  <a:pt x="566" y="53"/>
                </a:lnTo>
                <a:lnTo>
                  <a:pt x="579" y="73"/>
                </a:lnTo>
                <a:lnTo>
                  <a:pt x="579" y="89"/>
                </a:lnTo>
                <a:lnTo>
                  <a:pt x="590" y="73"/>
                </a:lnTo>
                <a:lnTo>
                  <a:pt x="630" y="60"/>
                </a:lnTo>
                <a:lnTo>
                  <a:pt x="642" y="76"/>
                </a:lnTo>
                <a:lnTo>
                  <a:pt x="642" y="57"/>
                </a:lnTo>
                <a:lnTo>
                  <a:pt x="662" y="60"/>
                </a:lnTo>
                <a:lnTo>
                  <a:pt x="667" y="89"/>
                </a:lnTo>
                <a:lnTo>
                  <a:pt x="642" y="125"/>
                </a:lnTo>
                <a:lnTo>
                  <a:pt x="611" y="125"/>
                </a:lnTo>
                <a:lnTo>
                  <a:pt x="590" y="138"/>
                </a:lnTo>
                <a:lnTo>
                  <a:pt x="607" y="154"/>
                </a:lnTo>
                <a:lnTo>
                  <a:pt x="590" y="177"/>
                </a:lnTo>
                <a:lnTo>
                  <a:pt x="639" y="161"/>
                </a:lnTo>
                <a:lnTo>
                  <a:pt x="634" y="182"/>
                </a:lnTo>
                <a:lnTo>
                  <a:pt x="598" y="217"/>
                </a:lnTo>
                <a:lnTo>
                  <a:pt x="550" y="238"/>
                </a:lnTo>
                <a:lnTo>
                  <a:pt x="538" y="293"/>
                </a:lnTo>
                <a:lnTo>
                  <a:pt x="490" y="298"/>
                </a:lnTo>
                <a:lnTo>
                  <a:pt x="381" y="242"/>
                </a:lnTo>
                <a:lnTo>
                  <a:pt x="297" y="258"/>
                </a:lnTo>
                <a:lnTo>
                  <a:pt x="277" y="249"/>
                </a:lnTo>
                <a:lnTo>
                  <a:pt x="253" y="254"/>
                </a:lnTo>
                <a:lnTo>
                  <a:pt x="233" y="249"/>
                </a:lnTo>
                <a:lnTo>
                  <a:pt x="124" y="274"/>
                </a:lnTo>
                <a:lnTo>
                  <a:pt x="116" y="286"/>
                </a:lnTo>
                <a:lnTo>
                  <a:pt x="104" y="290"/>
                </a:lnTo>
                <a:lnTo>
                  <a:pt x="0" y="311"/>
                </a:lnTo>
                <a:lnTo>
                  <a:pt x="0" y="282"/>
                </a:lnTo>
                <a:lnTo>
                  <a:pt x="32" y="274"/>
                </a:lnTo>
                <a:lnTo>
                  <a:pt x="32" y="254"/>
                </a:lnTo>
                <a:lnTo>
                  <a:pt x="60" y="242"/>
                </a:lnTo>
                <a:lnTo>
                  <a:pt x="92" y="217"/>
                </a:lnTo>
                <a:lnTo>
                  <a:pt x="96" y="198"/>
                </a:lnTo>
                <a:lnTo>
                  <a:pt x="108" y="173"/>
                </a:lnTo>
                <a:lnTo>
                  <a:pt x="132" y="166"/>
                </a:lnTo>
                <a:lnTo>
                  <a:pt x="140" y="166"/>
                </a:lnTo>
                <a:lnTo>
                  <a:pt x="156" y="157"/>
                </a:lnTo>
                <a:lnTo>
                  <a:pt x="152" y="145"/>
                </a:lnTo>
                <a:lnTo>
                  <a:pt x="180" y="133"/>
                </a:lnTo>
                <a:lnTo>
                  <a:pt x="192" y="105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FA85CA4-348A-3F48-803E-E531414E38F2}"/>
              </a:ext>
            </a:extLst>
          </p:cNvPr>
          <p:cNvSpPr>
            <a:spLocks/>
          </p:cNvSpPr>
          <p:nvPr/>
        </p:nvSpPr>
        <p:spPr bwMode="auto">
          <a:xfrm>
            <a:off x="6535990" y="4621503"/>
            <a:ext cx="562912" cy="906520"/>
          </a:xfrm>
          <a:custGeom>
            <a:avLst/>
            <a:gdLst>
              <a:gd name="T0" fmla="*/ 12 w 297"/>
              <a:gd name="T1" fmla="*/ 450 h 450"/>
              <a:gd name="T2" fmla="*/ 0 w 297"/>
              <a:gd name="T3" fmla="*/ 342 h 450"/>
              <a:gd name="T4" fmla="*/ 0 w 297"/>
              <a:gd name="T5" fmla="*/ 33 h 450"/>
              <a:gd name="T6" fmla="*/ 196 w 297"/>
              <a:gd name="T7" fmla="*/ 0 h 450"/>
              <a:gd name="T8" fmla="*/ 281 w 297"/>
              <a:gd name="T9" fmla="*/ 285 h 450"/>
              <a:gd name="T10" fmla="*/ 277 w 297"/>
              <a:gd name="T11" fmla="*/ 326 h 450"/>
              <a:gd name="T12" fmla="*/ 277 w 297"/>
              <a:gd name="T13" fmla="*/ 370 h 450"/>
              <a:gd name="T14" fmla="*/ 297 w 297"/>
              <a:gd name="T15" fmla="*/ 402 h 450"/>
              <a:gd name="T16" fmla="*/ 12 w 297"/>
              <a:gd name="T1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450">
                <a:moveTo>
                  <a:pt x="12" y="450"/>
                </a:moveTo>
                <a:lnTo>
                  <a:pt x="0" y="342"/>
                </a:lnTo>
                <a:lnTo>
                  <a:pt x="0" y="33"/>
                </a:lnTo>
                <a:lnTo>
                  <a:pt x="196" y="0"/>
                </a:lnTo>
                <a:lnTo>
                  <a:pt x="281" y="285"/>
                </a:lnTo>
                <a:lnTo>
                  <a:pt x="277" y="326"/>
                </a:lnTo>
                <a:lnTo>
                  <a:pt x="277" y="370"/>
                </a:lnTo>
                <a:lnTo>
                  <a:pt x="297" y="402"/>
                </a:lnTo>
                <a:lnTo>
                  <a:pt x="12" y="45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787B8027-9426-7C40-868F-49560D844CA9}"/>
              </a:ext>
            </a:extLst>
          </p:cNvPr>
          <p:cNvSpPr>
            <a:spLocks/>
          </p:cNvSpPr>
          <p:nvPr/>
        </p:nvSpPr>
        <p:spPr bwMode="auto">
          <a:xfrm>
            <a:off x="3732800" y="4506679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BFF50F93-82E2-C346-96BF-81C94B76A459}"/>
              </a:ext>
            </a:extLst>
          </p:cNvPr>
          <p:cNvSpPr>
            <a:spLocks/>
          </p:cNvSpPr>
          <p:nvPr/>
        </p:nvSpPr>
        <p:spPr bwMode="auto">
          <a:xfrm>
            <a:off x="8120485" y="3269782"/>
            <a:ext cx="168684" cy="292102"/>
          </a:xfrm>
          <a:custGeom>
            <a:avLst/>
            <a:gdLst>
              <a:gd name="T0" fmla="*/ 0 w 89"/>
              <a:gd name="T1" fmla="*/ 24 h 145"/>
              <a:gd name="T2" fmla="*/ 40 w 89"/>
              <a:gd name="T3" fmla="*/ 145 h 145"/>
              <a:gd name="T4" fmla="*/ 84 w 89"/>
              <a:gd name="T5" fmla="*/ 136 h 145"/>
              <a:gd name="T6" fmla="*/ 89 w 89"/>
              <a:gd name="T7" fmla="*/ 116 h 145"/>
              <a:gd name="T8" fmla="*/ 73 w 89"/>
              <a:gd name="T9" fmla="*/ 100 h 145"/>
              <a:gd name="T10" fmla="*/ 57 w 89"/>
              <a:gd name="T11" fmla="*/ 88 h 145"/>
              <a:gd name="T12" fmla="*/ 29 w 89"/>
              <a:gd name="T13" fmla="*/ 28 h 145"/>
              <a:gd name="T14" fmla="*/ 32 w 89"/>
              <a:gd name="T15" fmla="*/ 4 h 145"/>
              <a:gd name="T16" fmla="*/ 8 w 89"/>
              <a:gd name="T17" fmla="*/ 0 h 145"/>
              <a:gd name="T18" fmla="*/ 0 w 89"/>
              <a:gd name="T19" fmla="*/ 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145">
                <a:moveTo>
                  <a:pt x="0" y="24"/>
                </a:moveTo>
                <a:lnTo>
                  <a:pt x="40" y="145"/>
                </a:lnTo>
                <a:lnTo>
                  <a:pt x="84" y="136"/>
                </a:lnTo>
                <a:lnTo>
                  <a:pt x="89" y="116"/>
                </a:lnTo>
                <a:lnTo>
                  <a:pt x="73" y="100"/>
                </a:lnTo>
                <a:lnTo>
                  <a:pt x="57" y="88"/>
                </a:lnTo>
                <a:lnTo>
                  <a:pt x="29" y="28"/>
                </a:lnTo>
                <a:lnTo>
                  <a:pt x="32" y="4"/>
                </a:lnTo>
                <a:lnTo>
                  <a:pt x="8" y="0"/>
                </a:lnTo>
                <a:lnTo>
                  <a:pt x="0" y="2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4FE7E1E5-202E-1644-B2E7-4D952C21B70A}"/>
              </a:ext>
            </a:extLst>
          </p:cNvPr>
          <p:cNvSpPr>
            <a:spLocks/>
          </p:cNvSpPr>
          <p:nvPr/>
        </p:nvSpPr>
        <p:spPr bwMode="auto">
          <a:xfrm>
            <a:off x="6215680" y="4184360"/>
            <a:ext cx="1226277" cy="549956"/>
          </a:xfrm>
          <a:custGeom>
            <a:avLst/>
            <a:gdLst>
              <a:gd name="T0" fmla="*/ 28 w 647"/>
              <a:gd name="T1" fmla="*/ 160 h 273"/>
              <a:gd name="T2" fmla="*/ 32 w 647"/>
              <a:gd name="T3" fmla="*/ 116 h 273"/>
              <a:gd name="T4" fmla="*/ 60 w 647"/>
              <a:gd name="T5" fmla="*/ 105 h 273"/>
              <a:gd name="T6" fmla="*/ 148 w 647"/>
              <a:gd name="T7" fmla="*/ 93 h 273"/>
              <a:gd name="T8" fmla="*/ 141 w 647"/>
              <a:gd name="T9" fmla="*/ 77 h 273"/>
              <a:gd name="T10" fmla="*/ 173 w 647"/>
              <a:gd name="T11" fmla="*/ 81 h 273"/>
              <a:gd name="T12" fmla="*/ 503 w 647"/>
              <a:gd name="T13" fmla="*/ 28 h 273"/>
              <a:gd name="T14" fmla="*/ 647 w 647"/>
              <a:gd name="T15" fmla="*/ 0 h 273"/>
              <a:gd name="T16" fmla="*/ 635 w 647"/>
              <a:gd name="T17" fmla="*/ 28 h 273"/>
              <a:gd name="T18" fmla="*/ 607 w 647"/>
              <a:gd name="T19" fmla="*/ 40 h 273"/>
              <a:gd name="T20" fmla="*/ 611 w 647"/>
              <a:gd name="T21" fmla="*/ 52 h 273"/>
              <a:gd name="T22" fmla="*/ 595 w 647"/>
              <a:gd name="T23" fmla="*/ 61 h 273"/>
              <a:gd name="T24" fmla="*/ 587 w 647"/>
              <a:gd name="T25" fmla="*/ 61 h 273"/>
              <a:gd name="T26" fmla="*/ 563 w 647"/>
              <a:gd name="T27" fmla="*/ 68 h 273"/>
              <a:gd name="T28" fmla="*/ 551 w 647"/>
              <a:gd name="T29" fmla="*/ 93 h 273"/>
              <a:gd name="T30" fmla="*/ 547 w 647"/>
              <a:gd name="T31" fmla="*/ 112 h 273"/>
              <a:gd name="T32" fmla="*/ 515 w 647"/>
              <a:gd name="T33" fmla="*/ 137 h 273"/>
              <a:gd name="T34" fmla="*/ 487 w 647"/>
              <a:gd name="T35" fmla="*/ 149 h 273"/>
              <a:gd name="T36" fmla="*/ 487 w 647"/>
              <a:gd name="T37" fmla="*/ 169 h 273"/>
              <a:gd name="T38" fmla="*/ 455 w 647"/>
              <a:gd name="T39" fmla="*/ 177 h 273"/>
              <a:gd name="T40" fmla="*/ 455 w 647"/>
              <a:gd name="T41" fmla="*/ 206 h 273"/>
              <a:gd name="T42" fmla="*/ 365 w 647"/>
              <a:gd name="T43" fmla="*/ 217 h 273"/>
              <a:gd name="T44" fmla="*/ 169 w 647"/>
              <a:gd name="T45" fmla="*/ 250 h 273"/>
              <a:gd name="T46" fmla="*/ 0 w 647"/>
              <a:gd name="T47" fmla="*/ 273 h 273"/>
              <a:gd name="T48" fmla="*/ 12 w 647"/>
              <a:gd name="T49" fmla="*/ 245 h 273"/>
              <a:gd name="T50" fmla="*/ 0 w 647"/>
              <a:gd name="T51" fmla="*/ 245 h 273"/>
              <a:gd name="T52" fmla="*/ 21 w 647"/>
              <a:gd name="T53" fmla="*/ 229 h 273"/>
              <a:gd name="T54" fmla="*/ 28 w 647"/>
              <a:gd name="T55" fmla="*/ 16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7" h="273">
                <a:moveTo>
                  <a:pt x="28" y="160"/>
                </a:moveTo>
                <a:lnTo>
                  <a:pt x="32" y="116"/>
                </a:lnTo>
                <a:lnTo>
                  <a:pt x="60" y="105"/>
                </a:lnTo>
                <a:lnTo>
                  <a:pt x="148" y="93"/>
                </a:lnTo>
                <a:lnTo>
                  <a:pt x="141" y="77"/>
                </a:lnTo>
                <a:lnTo>
                  <a:pt x="173" y="81"/>
                </a:lnTo>
                <a:lnTo>
                  <a:pt x="503" y="28"/>
                </a:lnTo>
                <a:lnTo>
                  <a:pt x="647" y="0"/>
                </a:lnTo>
                <a:lnTo>
                  <a:pt x="635" y="28"/>
                </a:lnTo>
                <a:lnTo>
                  <a:pt x="607" y="40"/>
                </a:lnTo>
                <a:lnTo>
                  <a:pt x="611" y="52"/>
                </a:lnTo>
                <a:lnTo>
                  <a:pt x="595" y="61"/>
                </a:lnTo>
                <a:lnTo>
                  <a:pt x="587" y="61"/>
                </a:lnTo>
                <a:lnTo>
                  <a:pt x="563" y="68"/>
                </a:lnTo>
                <a:lnTo>
                  <a:pt x="551" y="93"/>
                </a:lnTo>
                <a:lnTo>
                  <a:pt x="547" y="112"/>
                </a:lnTo>
                <a:lnTo>
                  <a:pt x="515" y="137"/>
                </a:lnTo>
                <a:lnTo>
                  <a:pt x="487" y="149"/>
                </a:lnTo>
                <a:lnTo>
                  <a:pt x="487" y="169"/>
                </a:lnTo>
                <a:lnTo>
                  <a:pt x="455" y="177"/>
                </a:lnTo>
                <a:lnTo>
                  <a:pt x="455" y="206"/>
                </a:lnTo>
                <a:lnTo>
                  <a:pt x="365" y="217"/>
                </a:lnTo>
                <a:lnTo>
                  <a:pt x="169" y="250"/>
                </a:lnTo>
                <a:lnTo>
                  <a:pt x="0" y="273"/>
                </a:lnTo>
                <a:lnTo>
                  <a:pt x="12" y="245"/>
                </a:lnTo>
                <a:lnTo>
                  <a:pt x="0" y="245"/>
                </a:lnTo>
                <a:lnTo>
                  <a:pt x="21" y="229"/>
                </a:lnTo>
                <a:lnTo>
                  <a:pt x="28" y="16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16A215D7-14C3-D34E-8316-FBCFC0EB77D8}"/>
              </a:ext>
            </a:extLst>
          </p:cNvPr>
          <p:cNvSpPr>
            <a:spLocks/>
          </p:cNvSpPr>
          <p:nvPr/>
        </p:nvSpPr>
        <p:spPr bwMode="auto">
          <a:xfrm>
            <a:off x="6907475" y="4557040"/>
            <a:ext cx="809305" cy="922636"/>
          </a:xfrm>
          <a:custGeom>
            <a:avLst/>
            <a:gdLst>
              <a:gd name="T0" fmla="*/ 403 w 427"/>
              <a:gd name="T1" fmla="*/ 430 h 458"/>
              <a:gd name="T2" fmla="*/ 383 w 427"/>
              <a:gd name="T3" fmla="*/ 422 h 458"/>
              <a:gd name="T4" fmla="*/ 371 w 427"/>
              <a:gd name="T5" fmla="*/ 409 h 458"/>
              <a:gd name="T6" fmla="*/ 362 w 427"/>
              <a:gd name="T7" fmla="*/ 446 h 458"/>
              <a:gd name="T8" fmla="*/ 355 w 427"/>
              <a:gd name="T9" fmla="*/ 446 h 458"/>
              <a:gd name="T10" fmla="*/ 343 w 427"/>
              <a:gd name="T11" fmla="*/ 434 h 458"/>
              <a:gd name="T12" fmla="*/ 113 w 427"/>
              <a:gd name="T13" fmla="*/ 458 h 458"/>
              <a:gd name="T14" fmla="*/ 101 w 427"/>
              <a:gd name="T15" fmla="*/ 434 h 458"/>
              <a:gd name="T16" fmla="*/ 81 w 427"/>
              <a:gd name="T17" fmla="*/ 402 h 458"/>
              <a:gd name="T18" fmla="*/ 81 w 427"/>
              <a:gd name="T19" fmla="*/ 358 h 458"/>
              <a:gd name="T20" fmla="*/ 85 w 427"/>
              <a:gd name="T21" fmla="*/ 317 h 458"/>
              <a:gd name="T22" fmla="*/ 0 w 427"/>
              <a:gd name="T23" fmla="*/ 32 h 458"/>
              <a:gd name="T24" fmla="*/ 90 w 427"/>
              <a:gd name="T25" fmla="*/ 21 h 458"/>
              <a:gd name="T26" fmla="*/ 194 w 427"/>
              <a:gd name="T27" fmla="*/ 0 h 458"/>
              <a:gd name="T28" fmla="*/ 186 w 427"/>
              <a:gd name="T29" fmla="*/ 24 h 458"/>
              <a:gd name="T30" fmla="*/ 230 w 427"/>
              <a:gd name="T31" fmla="*/ 65 h 458"/>
              <a:gd name="T32" fmla="*/ 242 w 427"/>
              <a:gd name="T33" fmla="*/ 93 h 458"/>
              <a:gd name="T34" fmla="*/ 339 w 427"/>
              <a:gd name="T35" fmla="*/ 165 h 458"/>
              <a:gd name="T36" fmla="*/ 403 w 427"/>
              <a:gd name="T37" fmla="*/ 241 h 458"/>
              <a:gd name="T38" fmla="*/ 427 w 427"/>
              <a:gd name="T39" fmla="*/ 257 h 458"/>
              <a:gd name="T40" fmla="*/ 408 w 427"/>
              <a:gd name="T41" fmla="*/ 317 h 458"/>
              <a:gd name="T42" fmla="*/ 408 w 427"/>
              <a:gd name="T43" fmla="*/ 362 h 458"/>
              <a:gd name="T44" fmla="*/ 403 w 427"/>
              <a:gd name="T45" fmla="*/ 378 h 458"/>
              <a:gd name="T46" fmla="*/ 403 w 427"/>
              <a:gd name="T47" fmla="*/ 43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458">
                <a:moveTo>
                  <a:pt x="403" y="430"/>
                </a:moveTo>
                <a:lnTo>
                  <a:pt x="383" y="422"/>
                </a:lnTo>
                <a:lnTo>
                  <a:pt x="371" y="409"/>
                </a:lnTo>
                <a:lnTo>
                  <a:pt x="362" y="446"/>
                </a:lnTo>
                <a:lnTo>
                  <a:pt x="355" y="446"/>
                </a:lnTo>
                <a:lnTo>
                  <a:pt x="343" y="434"/>
                </a:lnTo>
                <a:lnTo>
                  <a:pt x="113" y="458"/>
                </a:lnTo>
                <a:lnTo>
                  <a:pt x="101" y="434"/>
                </a:lnTo>
                <a:lnTo>
                  <a:pt x="81" y="402"/>
                </a:lnTo>
                <a:lnTo>
                  <a:pt x="81" y="358"/>
                </a:lnTo>
                <a:lnTo>
                  <a:pt x="85" y="317"/>
                </a:lnTo>
                <a:lnTo>
                  <a:pt x="0" y="32"/>
                </a:lnTo>
                <a:lnTo>
                  <a:pt x="90" y="21"/>
                </a:lnTo>
                <a:lnTo>
                  <a:pt x="194" y="0"/>
                </a:lnTo>
                <a:lnTo>
                  <a:pt x="186" y="24"/>
                </a:lnTo>
                <a:lnTo>
                  <a:pt x="230" y="65"/>
                </a:lnTo>
                <a:lnTo>
                  <a:pt x="242" y="93"/>
                </a:lnTo>
                <a:lnTo>
                  <a:pt x="339" y="165"/>
                </a:lnTo>
                <a:lnTo>
                  <a:pt x="403" y="241"/>
                </a:lnTo>
                <a:lnTo>
                  <a:pt x="427" y="257"/>
                </a:lnTo>
                <a:lnTo>
                  <a:pt x="408" y="317"/>
                </a:lnTo>
                <a:lnTo>
                  <a:pt x="408" y="362"/>
                </a:lnTo>
                <a:lnTo>
                  <a:pt x="403" y="378"/>
                </a:lnTo>
                <a:lnTo>
                  <a:pt x="403" y="43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D8E1FE35-9265-7641-8381-5A8717365BEF}"/>
              </a:ext>
            </a:extLst>
          </p:cNvPr>
          <p:cNvSpPr>
            <a:spLocks/>
          </p:cNvSpPr>
          <p:nvPr/>
        </p:nvSpPr>
        <p:spPr bwMode="auto">
          <a:xfrm>
            <a:off x="8165973" y="2977681"/>
            <a:ext cx="183847" cy="445203"/>
          </a:xfrm>
          <a:custGeom>
            <a:avLst/>
            <a:gdLst>
              <a:gd name="T0" fmla="*/ 12 w 97"/>
              <a:gd name="T1" fmla="*/ 0 h 221"/>
              <a:gd name="T2" fmla="*/ 84 w 97"/>
              <a:gd name="T3" fmla="*/ 9 h 221"/>
              <a:gd name="T4" fmla="*/ 84 w 97"/>
              <a:gd name="T5" fmla="*/ 32 h 221"/>
              <a:gd name="T6" fmla="*/ 72 w 97"/>
              <a:gd name="T7" fmla="*/ 73 h 221"/>
              <a:gd name="T8" fmla="*/ 77 w 97"/>
              <a:gd name="T9" fmla="*/ 81 h 221"/>
              <a:gd name="T10" fmla="*/ 93 w 97"/>
              <a:gd name="T11" fmla="*/ 81 h 221"/>
              <a:gd name="T12" fmla="*/ 97 w 97"/>
              <a:gd name="T13" fmla="*/ 88 h 221"/>
              <a:gd name="T14" fmla="*/ 97 w 97"/>
              <a:gd name="T15" fmla="*/ 129 h 221"/>
              <a:gd name="T16" fmla="*/ 81 w 97"/>
              <a:gd name="T17" fmla="*/ 180 h 221"/>
              <a:gd name="T18" fmla="*/ 68 w 97"/>
              <a:gd name="T19" fmla="*/ 221 h 221"/>
              <a:gd name="T20" fmla="*/ 56 w 97"/>
              <a:gd name="T21" fmla="*/ 221 h 221"/>
              <a:gd name="T22" fmla="*/ 56 w 97"/>
              <a:gd name="T23" fmla="*/ 214 h 221"/>
              <a:gd name="T24" fmla="*/ 44 w 97"/>
              <a:gd name="T25" fmla="*/ 209 h 221"/>
              <a:gd name="T26" fmla="*/ 37 w 97"/>
              <a:gd name="T27" fmla="*/ 209 h 221"/>
              <a:gd name="T28" fmla="*/ 16 w 97"/>
              <a:gd name="T29" fmla="*/ 193 h 221"/>
              <a:gd name="T30" fmla="*/ 5 w 97"/>
              <a:gd name="T31" fmla="*/ 173 h 221"/>
              <a:gd name="T32" fmla="*/ 8 w 97"/>
              <a:gd name="T33" fmla="*/ 149 h 221"/>
              <a:gd name="T34" fmla="*/ 16 w 97"/>
              <a:gd name="T35" fmla="*/ 129 h 221"/>
              <a:gd name="T36" fmla="*/ 16 w 97"/>
              <a:gd name="T37" fmla="*/ 120 h 221"/>
              <a:gd name="T38" fmla="*/ 33 w 97"/>
              <a:gd name="T39" fmla="*/ 101 h 221"/>
              <a:gd name="T40" fmla="*/ 24 w 97"/>
              <a:gd name="T41" fmla="*/ 88 h 221"/>
              <a:gd name="T42" fmla="*/ 16 w 97"/>
              <a:gd name="T43" fmla="*/ 88 h 221"/>
              <a:gd name="T44" fmla="*/ 5 w 97"/>
              <a:gd name="T45" fmla="*/ 81 h 221"/>
              <a:gd name="T46" fmla="*/ 12 w 97"/>
              <a:gd name="T47" fmla="*/ 60 h 221"/>
              <a:gd name="T48" fmla="*/ 0 w 97"/>
              <a:gd name="T49" fmla="*/ 48 h 221"/>
              <a:gd name="T50" fmla="*/ 5 w 97"/>
              <a:gd name="T51" fmla="*/ 28 h 221"/>
              <a:gd name="T52" fmla="*/ 5 w 97"/>
              <a:gd name="T53" fmla="*/ 12 h 221"/>
              <a:gd name="T54" fmla="*/ 12 w 97"/>
              <a:gd name="T55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7" h="221">
                <a:moveTo>
                  <a:pt x="12" y="0"/>
                </a:moveTo>
                <a:lnTo>
                  <a:pt x="84" y="9"/>
                </a:lnTo>
                <a:lnTo>
                  <a:pt x="84" y="32"/>
                </a:lnTo>
                <a:lnTo>
                  <a:pt x="72" y="73"/>
                </a:lnTo>
                <a:lnTo>
                  <a:pt x="77" y="81"/>
                </a:lnTo>
                <a:lnTo>
                  <a:pt x="93" y="81"/>
                </a:lnTo>
                <a:lnTo>
                  <a:pt x="97" y="88"/>
                </a:lnTo>
                <a:lnTo>
                  <a:pt x="97" y="129"/>
                </a:lnTo>
                <a:lnTo>
                  <a:pt x="81" y="180"/>
                </a:lnTo>
                <a:lnTo>
                  <a:pt x="68" y="221"/>
                </a:lnTo>
                <a:lnTo>
                  <a:pt x="56" y="221"/>
                </a:lnTo>
                <a:lnTo>
                  <a:pt x="56" y="214"/>
                </a:lnTo>
                <a:lnTo>
                  <a:pt x="44" y="209"/>
                </a:lnTo>
                <a:lnTo>
                  <a:pt x="37" y="209"/>
                </a:lnTo>
                <a:lnTo>
                  <a:pt x="16" y="193"/>
                </a:lnTo>
                <a:lnTo>
                  <a:pt x="5" y="173"/>
                </a:lnTo>
                <a:lnTo>
                  <a:pt x="8" y="149"/>
                </a:lnTo>
                <a:lnTo>
                  <a:pt x="16" y="129"/>
                </a:lnTo>
                <a:lnTo>
                  <a:pt x="16" y="120"/>
                </a:lnTo>
                <a:lnTo>
                  <a:pt x="33" y="101"/>
                </a:lnTo>
                <a:lnTo>
                  <a:pt x="24" y="88"/>
                </a:lnTo>
                <a:lnTo>
                  <a:pt x="16" y="88"/>
                </a:lnTo>
                <a:lnTo>
                  <a:pt x="5" y="81"/>
                </a:lnTo>
                <a:lnTo>
                  <a:pt x="12" y="60"/>
                </a:lnTo>
                <a:lnTo>
                  <a:pt x="0" y="48"/>
                </a:lnTo>
                <a:lnTo>
                  <a:pt x="5" y="28"/>
                </a:lnTo>
                <a:lnTo>
                  <a:pt x="5" y="12"/>
                </a:lnTo>
                <a:lnTo>
                  <a:pt x="1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53BE6675-A42C-1641-9994-67C32EC0EBCC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  <a:gd name="T66" fmla="*/ 96 w 341"/>
              <a:gd name="T67" fmla="*/ 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  <a:lnTo>
                  <a:pt x="9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3BC12687-B74D-6649-B1F6-D6BFCF852DB8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7B0C518E-F090-D44B-9D6A-0E273B4B0F48}"/>
              </a:ext>
            </a:extLst>
          </p:cNvPr>
          <p:cNvSpPr>
            <a:spLocks/>
          </p:cNvSpPr>
          <p:nvPr/>
        </p:nvSpPr>
        <p:spPr bwMode="auto">
          <a:xfrm>
            <a:off x="7169031" y="3465187"/>
            <a:ext cx="1097395" cy="775579"/>
          </a:xfrm>
          <a:custGeom>
            <a:avLst/>
            <a:gdLst>
              <a:gd name="T0" fmla="*/ 381 w 579"/>
              <a:gd name="T1" fmla="*/ 7 h 385"/>
              <a:gd name="T2" fmla="*/ 346 w 579"/>
              <a:gd name="T3" fmla="*/ 0 h 385"/>
              <a:gd name="T4" fmla="*/ 325 w 579"/>
              <a:gd name="T5" fmla="*/ 56 h 385"/>
              <a:gd name="T6" fmla="*/ 305 w 579"/>
              <a:gd name="T7" fmla="*/ 72 h 385"/>
              <a:gd name="T8" fmla="*/ 296 w 579"/>
              <a:gd name="T9" fmla="*/ 108 h 385"/>
              <a:gd name="T10" fmla="*/ 273 w 579"/>
              <a:gd name="T11" fmla="*/ 129 h 385"/>
              <a:gd name="T12" fmla="*/ 257 w 579"/>
              <a:gd name="T13" fmla="*/ 120 h 385"/>
              <a:gd name="T14" fmla="*/ 236 w 579"/>
              <a:gd name="T15" fmla="*/ 132 h 385"/>
              <a:gd name="T16" fmla="*/ 245 w 579"/>
              <a:gd name="T17" fmla="*/ 148 h 385"/>
              <a:gd name="T18" fmla="*/ 229 w 579"/>
              <a:gd name="T19" fmla="*/ 201 h 385"/>
              <a:gd name="T20" fmla="*/ 229 w 579"/>
              <a:gd name="T21" fmla="*/ 228 h 385"/>
              <a:gd name="T22" fmla="*/ 176 w 579"/>
              <a:gd name="T23" fmla="*/ 268 h 385"/>
              <a:gd name="T24" fmla="*/ 164 w 579"/>
              <a:gd name="T25" fmla="*/ 265 h 385"/>
              <a:gd name="T26" fmla="*/ 148 w 579"/>
              <a:gd name="T27" fmla="*/ 293 h 385"/>
              <a:gd name="T28" fmla="*/ 116 w 579"/>
              <a:gd name="T29" fmla="*/ 300 h 385"/>
              <a:gd name="T30" fmla="*/ 100 w 579"/>
              <a:gd name="T31" fmla="*/ 273 h 385"/>
              <a:gd name="T32" fmla="*/ 92 w 579"/>
              <a:gd name="T33" fmla="*/ 273 h 385"/>
              <a:gd name="T34" fmla="*/ 72 w 579"/>
              <a:gd name="T35" fmla="*/ 309 h 385"/>
              <a:gd name="T36" fmla="*/ 48 w 579"/>
              <a:gd name="T37" fmla="*/ 321 h 385"/>
              <a:gd name="T38" fmla="*/ 44 w 579"/>
              <a:gd name="T39" fmla="*/ 353 h 385"/>
              <a:gd name="T40" fmla="*/ 0 w 579"/>
              <a:gd name="T41" fmla="*/ 385 h 385"/>
              <a:gd name="T42" fmla="*/ 144 w 579"/>
              <a:gd name="T43" fmla="*/ 357 h 385"/>
              <a:gd name="T44" fmla="*/ 579 w 579"/>
              <a:gd name="T45" fmla="*/ 252 h 385"/>
              <a:gd name="T46" fmla="*/ 563 w 579"/>
              <a:gd name="T47" fmla="*/ 212 h 385"/>
              <a:gd name="T48" fmla="*/ 538 w 579"/>
              <a:gd name="T49" fmla="*/ 212 h 385"/>
              <a:gd name="T50" fmla="*/ 526 w 579"/>
              <a:gd name="T51" fmla="*/ 228 h 385"/>
              <a:gd name="T52" fmla="*/ 514 w 579"/>
              <a:gd name="T53" fmla="*/ 221 h 385"/>
              <a:gd name="T54" fmla="*/ 526 w 579"/>
              <a:gd name="T55" fmla="*/ 208 h 385"/>
              <a:gd name="T56" fmla="*/ 522 w 579"/>
              <a:gd name="T57" fmla="*/ 192 h 385"/>
              <a:gd name="T58" fmla="*/ 510 w 579"/>
              <a:gd name="T59" fmla="*/ 184 h 385"/>
              <a:gd name="T60" fmla="*/ 526 w 579"/>
              <a:gd name="T61" fmla="*/ 173 h 385"/>
              <a:gd name="T62" fmla="*/ 514 w 579"/>
              <a:gd name="T63" fmla="*/ 156 h 385"/>
              <a:gd name="T64" fmla="*/ 482 w 579"/>
              <a:gd name="T65" fmla="*/ 132 h 385"/>
              <a:gd name="T66" fmla="*/ 510 w 579"/>
              <a:gd name="T67" fmla="*/ 132 h 385"/>
              <a:gd name="T68" fmla="*/ 502 w 579"/>
              <a:gd name="T69" fmla="*/ 116 h 385"/>
              <a:gd name="T70" fmla="*/ 482 w 579"/>
              <a:gd name="T71" fmla="*/ 100 h 385"/>
              <a:gd name="T72" fmla="*/ 450 w 579"/>
              <a:gd name="T73" fmla="*/ 79 h 385"/>
              <a:gd name="T74" fmla="*/ 430 w 579"/>
              <a:gd name="T75" fmla="*/ 76 h 385"/>
              <a:gd name="T76" fmla="*/ 437 w 579"/>
              <a:gd name="T77" fmla="*/ 51 h 385"/>
              <a:gd name="T78" fmla="*/ 446 w 579"/>
              <a:gd name="T79" fmla="*/ 39 h 385"/>
              <a:gd name="T80" fmla="*/ 397 w 579"/>
              <a:gd name="T81" fmla="*/ 7 h 385"/>
              <a:gd name="T82" fmla="*/ 381 w 579"/>
              <a:gd name="T83" fmla="*/ 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9" h="385">
                <a:moveTo>
                  <a:pt x="381" y="7"/>
                </a:moveTo>
                <a:lnTo>
                  <a:pt x="346" y="0"/>
                </a:lnTo>
                <a:lnTo>
                  <a:pt x="325" y="56"/>
                </a:lnTo>
                <a:lnTo>
                  <a:pt x="305" y="72"/>
                </a:lnTo>
                <a:lnTo>
                  <a:pt x="296" y="108"/>
                </a:lnTo>
                <a:lnTo>
                  <a:pt x="273" y="129"/>
                </a:lnTo>
                <a:lnTo>
                  <a:pt x="257" y="120"/>
                </a:lnTo>
                <a:lnTo>
                  <a:pt x="236" y="132"/>
                </a:lnTo>
                <a:lnTo>
                  <a:pt x="245" y="148"/>
                </a:lnTo>
                <a:lnTo>
                  <a:pt x="229" y="201"/>
                </a:lnTo>
                <a:lnTo>
                  <a:pt x="229" y="228"/>
                </a:lnTo>
                <a:lnTo>
                  <a:pt x="176" y="268"/>
                </a:lnTo>
                <a:lnTo>
                  <a:pt x="164" y="265"/>
                </a:lnTo>
                <a:lnTo>
                  <a:pt x="148" y="293"/>
                </a:lnTo>
                <a:lnTo>
                  <a:pt x="116" y="300"/>
                </a:lnTo>
                <a:lnTo>
                  <a:pt x="100" y="273"/>
                </a:lnTo>
                <a:lnTo>
                  <a:pt x="92" y="273"/>
                </a:lnTo>
                <a:lnTo>
                  <a:pt x="72" y="309"/>
                </a:lnTo>
                <a:lnTo>
                  <a:pt x="48" y="321"/>
                </a:lnTo>
                <a:lnTo>
                  <a:pt x="44" y="353"/>
                </a:lnTo>
                <a:lnTo>
                  <a:pt x="0" y="385"/>
                </a:lnTo>
                <a:lnTo>
                  <a:pt x="144" y="357"/>
                </a:lnTo>
                <a:lnTo>
                  <a:pt x="579" y="252"/>
                </a:lnTo>
                <a:lnTo>
                  <a:pt x="563" y="212"/>
                </a:lnTo>
                <a:lnTo>
                  <a:pt x="538" y="212"/>
                </a:lnTo>
                <a:lnTo>
                  <a:pt x="526" y="228"/>
                </a:lnTo>
                <a:lnTo>
                  <a:pt x="514" y="221"/>
                </a:lnTo>
                <a:lnTo>
                  <a:pt x="526" y="208"/>
                </a:lnTo>
                <a:lnTo>
                  <a:pt x="522" y="192"/>
                </a:lnTo>
                <a:lnTo>
                  <a:pt x="510" y="184"/>
                </a:lnTo>
                <a:lnTo>
                  <a:pt x="526" y="173"/>
                </a:lnTo>
                <a:lnTo>
                  <a:pt x="514" y="156"/>
                </a:lnTo>
                <a:lnTo>
                  <a:pt x="482" y="132"/>
                </a:lnTo>
                <a:lnTo>
                  <a:pt x="510" y="132"/>
                </a:lnTo>
                <a:lnTo>
                  <a:pt x="502" y="116"/>
                </a:lnTo>
                <a:lnTo>
                  <a:pt x="482" y="100"/>
                </a:lnTo>
                <a:lnTo>
                  <a:pt x="450" y="79"/>
                </a:lnTo>
                <a:lnTo>
                  <a:pt x="430" y="76"/>
                </a:lnTo>
                <a:lnTo>
                  <a:pt x="437" y="51"/>
                </a:lnTo>
                <a:lnTo>
                  <a:pt x="446" y="39"/>
                </a:lnTo>
                <a:lnTo>
                  <a:pt x="397" y="7"/>
                </a:lnTo>
                <a:lnTo>
                  <a:pt x="381" y="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37" name="Group 64">
            <a:extLst>
              <a:ext uri="{FF2B5EF4-FFF2-40B4-BE49-F238E27FC236}">
                <a16:creationId xmlns:a16="http://schemas.microsoft.com/office/drawing/2014/main" id="{4AF8B453-FF70-6748-AB78-913295BA9D35}"/>
              </a:ext>
            </a:extLst>
          </p:cNvPr>
          <p:cNvGrpSpPr>
            <a:grpSpLocks/>
          </p:cNvGrpSpPr>
          <p:nvPr/>
        </p:nvGrpSpPr>
        <p:grpSpPr bwMode="auto">
          <a:xfrm>
            <a:off x="7625154" y="3318534"/>
            <a:ext cx="654050" cy="533400"/>
            <a:chOff x="7733363" y="2909483"/>
            <a:chExt cx="653889" cy="533839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69C9D93A-1C3D-BF43-8550-C78D4F873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333" y="3257989"/>
              <a:ext cx="60650" cy="185333"/>
            </a:xfrm>
            <a:custGeom>
              <a:avLst/>
              <a:gdLst>
                <a:gd name="T0" fmla="*/ 0 w 32"/>
                <a:gd name="T1" fmla="*/ 48 h 92"/>
                <a:gd name="T2" fmla="*/ 16 w 32"/>
                <a:gd name="T3" fmla="*/ 92 h 92"/>
                <a:gd name="T4" fmla="*/ 23 w 32"/>
                <a:gd name="T5" fmla="*/ 80 h 92"/>
                <a:gd name="T6" fmla="*/ 19 w 32"/>
                <a:gd name="T7" fmla="*/ 44 h 92"/>
                <a:gd name="T8" fmla="*/ 32 w 32"/>
                <a:gd name="T9" fmla="*/ 48 h 92"/>
                <a:gd name="T10" fmla="*/ 32 w 32"/>
                <a:gd name="T11" fmla="*/ 0 h 92"/>
                <a:gd name="T12" fmla="*/ 3 w 32"/>
                <a:gd name="T13" fmla="*/ 8 h 92"/>
                <a:gd name="T14" fmla="*/ 0 w 32"/>
                <a:gd name="T15" fmla="*/ 4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92">
                  <a:moveTo>
                    <a:pt x="0" y="48"/>
                  </a:moveTo>
                  <a:lnTo>
                    <a:pt x="16" y="92"/>
                  </a:lnTo>
                  <a:lnTo>
                    <a:pt x="23" y="80"/>
                  </a:lnTo>
                  <a:lnTo>
                    <a:pt x="19" y="44"/>
                  </a:lnTo>
                  <a:lnTo>
                    <a:pt x="32" y="48"/>
                  </a:lnTo>
                  <a:lnTo>
                    <a:pt x="32" y="0"/>
                  </a:lnTo>
                  <a:lnTo>
                    <a:pt x="3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26B8D7DB-8412-CD42-A293-DE5EABD87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363" y="2909483"/>
              <a:ext cx="653889" cy="364623"/>
            </a:xfrm>
            <a:custGeom>
              <a:avLst/>
              <a:gdLst>
                <a:gd name="T0" fmla="*/ 345 w 345"/>
                <a:gd name="T1" fmla="*/ 112 h 181"/>
                <a:gd name="T2" fmla="*/ 338 w 345"/>
                <a:gd name="T3" fmla="*/ 173 h 181"/>
                <a:gd name="T4" fmla="*/ 309 w 345"/>
                <a:gd name="T5" fmla="*/ 181 h 181"/>
                <a:gd name="T6" fmla="*/ 290 w 345"/>
                <a:gd name="T7" fmla="*/ 152 h 181"/>
                <a:gd name="T8" fmla="*/ 253 w 345"/>
                <a:gd name="T9" fmla="*/ 124 h 181"/>
                <a:gd name="T10" fmla="*/ 249 w 345"/>
                <a:gd name="T11" fmla="*/ 101 h 181"/>
                <a:gd name="T12" fmla="*/ 261 w 345"/>
                <a:gd name="T13" fmla="*/ 101 h 181"/>
                <a:gd name="T14" fmla="*/ 261 w 345"/>
                <a:gd name="T15" fmla="*/ 73 h 181"/>
                <a:gd name="T16" fmla="*/ 253 w 345"/>
                <a:gd name="T17" fmla="*/ 52 h 181"/>
                <a:gd name="T18" fmla="*/ 261 w 345"/>
                <a:gd name="T19" fmla="*/ 24 h 181"/>
                <a:gd name="T20" fmla="*/ 241 w 345"/>
                <a:gd name="T21" fmla="*/ 40 h 181"/>
                <a:gd name="T22" fmla="*/ 225 w 345"/>
                <a:gd name="T23" fmla="*/ 52 h 181"/>
                <a:gd name="T24" fmla="*/ 228 w 345"/>
                <a:gd name="T25" fmla="*/ 112 h 181"/>
                <a:gd name="T26" fmla="*/ 249 w 345"/>
                <a:gd name="T27" fmla="*/ 140 h 181"/>
                <a:gd name="T28" fmla="*/ 257 w 345"/>
                <a:gd name="T29" fmla="*/ 168 h 181"/>
                <a:gd name="T30" fmla="*/ 241 w 345"/>
                <a:gd name="T31" fmla="*/ 173 h 181"/>
                <a:gd name="T32" fmla="*/ 209 w 345"/>
                <a:gd name="T33" fmla="*/ 152 h 181"/>
                <a:gd name="T34" fmla="*/ 189 w 345"/>
                <a:gd name="T35" fmla="*/ 149 h 181"/>
                <a:gd name="T36" fmla="*/ 196 w 345"/>
                <a:gd name="T37" fmla="*/ 124 h 181"/>
                <a:gd name="T38" fmla="*/ 205 w 345"/>
                <a:gd name="T39" fmla="*/ 112 h 181"/>
                <a:gd name="T40" fmla="*/ 156 w 345"/>
                <a:gd name="T41" fmla="*/ 80 h 181"/>
                <a:gd name="T42" fmla="*/ 140 w 345"/>
                <a:gd name="T43" fmla="*/ 80 h 181"/>
                <a:gd name="T44" fmla="*/ 128 w 345"/>
                <a:gd name="T45" fmla="*/ 61 h 181"/>
                <a:gd name="T46" fmla="*/ 101 w 345"/>
                <a:gd name="T47" fmla="*/ 52 h 181"/>
                <a:gd name="T48" fmla="*/ 89 w 345"/>
                <a:gd name="T49" fmla="*/ 73 h 181"/>
                <a:gd name="T50" fmla="*/ 48 w 345"/>
                <a:gd name="T51" fmla="*/ 73 h 181"/>
                <a:gd name="T52" fmla="*/ 36 w 345"/>
                <a:gd name="T53" fmla="*/ 101 h 181"/>
                <a:gd name="T54" fmla="*/ 8 w 345"/>
                <a:gd name="T55" fmla="*/ 105 h 181"/>
                <a:gd name="T56" fmla="*/ 0 w 345"/>
                <a:gd name="T57" fmla="*/ 61 h 181"/>
                <a:gd name="T58" fmla="*/ 261 w 345"/>
                <a:gd name="T59" fmla="*/ 0 h 181"/>
                <a:gd name="T60" fmla="*/ 301 w 345"/>
                <a:gd name="T61" fmla="*/ 121 h 181"/>
                <a:gd name="T62" fmla="*/ 345 w 345"/>
                <a:gd name="T63" fmla="*/ 11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181">
                  <a:moveTo>
                    <a:pt x="345" y="112"/>
                  </a:moveTo>
                  <a:lnTo>
                    <a:pt x="338" y="173"/>
                  </a:lnTo>
                  <a:lnTo>
                    <a:pt x="309" y="181"/>
                  </a:lnTo>
                  <a:lnTo>
                    <a:pt x="290" y="152"/>
                  </a:lnTo>
                  <a:lnTo>
                    <a:pt x="253" y="124"/>
                  </a:lnTo>
                  <a:lnTo>
                    <a:pt x="249" y="101"/>
                  </a:lnTo>
                  <a:lnTo>
                    <a:pt x="261" y="101"/>
                  </a:lnTo>
                  <a:lnTo>
                    <a:pt x="261" y="73"/>
                  </a:lnTo>
                  <a:lnTo>
                    <a:pt x="253" y="52"/>
                  </a:lnTo>
                  <a:lnTo>
                    <a:pt x="261" y="24"/>
                  </a:lnTo>
                  <a:lnTo>
                    <a:pt x="241" y="40"/>
                  </a:lnTo>
                  <a:lnTo>
                    <a:pt x="225" y="52"/>
                  </a:lnTo>
                  <a:lnTo>
                    <a:pt x="228" y="112"/>
                  </a:lnTo>
                  <a:lnTo>
                    <a:pt x="249" y="140"/>
                  </a:lnTo>
                  <a:lnTo>
                    <a:pt x="257" y="168"/>
                  </a:lnTo>
                  <a:lnTo>
                    <a:pt x="241" y="173"/>
                  </a:lnTo>
                  <a:lnTo>
                    <a:pt x="209" y="152"/>
                  </a:lnTo>
                  <a:lnTo>
                    <a:pt x="189" y="149"/>
                  </a:lnTo>
                  <a:lnTo>
                    <a:pt x="196" y="124"/>
                  </a:lnTo>
                  <a:lnTo>
                    <a:pt x="205" y="112"/>
                  </a:lnTo>
                  <a:lnTo>
                    <a:pt x="156" y="80"/>
                  </a:lnTo>
                  <a:lnTo>
                    <a:pt x="140" y="80"/>
                  </a:lnTo>
                  <a:lnTo>
                    <a:pt x="128" y="61"/>
                  </a:lnTo>
                  <a:lnTo>
                    <a:pt x="101" y="52"/>
                  </a:lnTo>
                  <a:lnTo>
                    <a:pt x="89" y="73"/>
                  </a:lnTo>
                  <a:lnTo>
                    <a:pt x="48" y="73"/>
                  </a:lnTo>
                  <a:lnTo>
                    <a:pt x="36" y="101"/>
                  </a:lnTo>
                  <a:lnTo>
                    <a:pt x="8" y="105"/>
                  </a:lnTo>
                  <a:lnTo>
                    <a:pt x="0" y="61"/>
                  </a:lnTo>
                  <a:lnTo>
                    <a:pt x="261" y="0"/>
                  </a:lnTo>
                  <a:lnTo>
                    <a:pt x="301" y="121"/>
                  </a:lnTo>
                  <a:lnTo>
                    <a:pt x="345" y="11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40" name="Freeform 52">
            <a:extLst>
              <a:ext uri="{FF2B5EF4-FFF2-40B4-BE49-F238E27FC236}">
                <a16:creationId xmlns:a16="http://schemas.microsoft.com/office/drawing/2014/main" id="{5FA026A4-8058-CA46-9387-9B45C8AFEAB3}"/>
              </a:ext>
            </a:extLst>
          </p:cNvPr>
          <p:cNvSpPr>
            <a:spLocks/>
          </p:cNvSpPr>
          <p:nvPr/>
        </p:nvSpPr>
        <p:spPr bwMode="auto">
          <a:xfrm>
            <a:off x="6558735" y="5380967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1" name="Freeform 53">
            <a:extLst>
              <a:ext uri="{FF2B5EF4-FFF2-40B4-BE49-F238E27FC236}">
                <a16:creationId xmlns:a16="http://schemas.microsoft.com/office/drawing/2014/main" id="{B297B93A-813C-AC42-9F85-03177C34D4E3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2" name="Freeform 54">
            <a:extLst>
              <a:ext uri="{FF2B5EF4-FFF2-40B4-BE49-F238E27FC236}">
                <a16:creationId xmlns:a16="http://schemas.microsoft.com/office/drawing/2014/main" id="{0C582603-9DC0-F84B-8E70-2AFB66E6B725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" name="Freeform 55">
            <a:extLst>
              <a:ext uri="{FF2B5EF4-FFF2-40B4-BE49-F238E27FC236}">
                <a16:creationId xmlns:a16="http://schemas.microsoft.com/office/drawing/2014/main" id="{3AB3CBB2-3246-5544-A4D5-E59265309C46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45DDB92B-9999-BF43-A7F2-3CE48F6FAF6F}"/>
              </a:ext>
            </a:extLst>
          </p:cNvPr>
          <p:cNvSpPr>
            <a:spLocks/>
          </p:cNvSpPr>
          <p:nvPr/>
        </p:nvSpPr>
        <p:spPr bwMode="auto">
          <a:xfrm>
            <a:off x="4219901" y="1907988"/>
            <a:ext cx="938187" cy="688955"/>
          </a:xfrm>
          <a:custGeom>
            <a:avLst/>
            <a:gdLst>
              <a:gd name="T0" fmla="*/ 17 w 495"/>
              <a:gd name="T1" fmla="*/ 9 h 342"/>
              <a:gd name="T2" fmla="*/ 0 w 495"/>
              <a:gd name="T3" fmla="*/ 342 h 342"/>
              <a:gd name="T4" fmla="*/ 338 w 495"/>
              <a:gd name="T5" fmla="*/ 342 h 342"/>
              <a:gd name="T6" fmla="*/ 495 w 495"/>
              <a:gd name="T7" fmla="*/ 330 h 342"/>
              <a:gd name="T8" fmla="*/ 487 w 495"/>
              <a:gd name="T9" fmla="*/ 198 h 342"/>
              <a:gd name="T10" fmla="*/ 458 w 495"/>
              <a:gd name="T11" fmla="*/ 129 h 342"/>
              <a:gd name="T12" fmla="*/ 434 w 495"/>
              <a:gd name="T13" fmla="*/ 0 h 342"/>
              <a:gd name="T14" fmla="*/ 241 w 495"/>
              <a:gd name="T15" fmla="*/ 9 h 342"/>
              <a:gd name="T16" fmla="*/ 17 w 495"/>
              <a:gd name="T17" fmla="*/ 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" h="342">
                <a:moveTo>
                  <a:pt x="17" y="9"/>
                </a:moveTo>
                <a:lnTo>
                  <a:pt x="0" y="342"/>
                </a:lnTo>
                <a:lnTo>
                  <a:pt x="338" y="342"/>
                </a:lnTo>
                <a:lnTo>
                  <a:pt x="495" y="330"/>
                </a:lnTo>
                <a:lnTo>
                  <a:pt x="487" y="198"/>
                </a:lnTo>
                <a:lnTo>
                  <a:pt x="458" y="129"/>
                </a:lnTo>
                <a:lnTo>
                  <a:pt x="434" y="0"/>
                </a:lnTo>
                <a:lnTo>
                  <a:pt x="241" y="9"/>
                </a:lnTo>
                <a:lnTo>
                  <a:pt x="17" y="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5" name="Freeform 17">
            <a:extLst>
              <a:ext uri="{FF2B5EF4-FFF2-40B4-BE49-F238E27FC236}">
                <a16:creationId xmlns:a16="http://schemas.microsoft.com/office/drawing/2014/main" id="{AA1EBDC1-8AA7-6644-BF06-177F3697EEC6}"/>
              </a:ext>
            </a:extLst>
          </p:cNvPr>
          <p:cNvSpPr>
            <a:spLocks/>
          </p:cNvSpPr>
          <p:nvPr/>
        </p:nvSpPr>
        <p:spPr bwMode="auto">
          <a:xfrm>
            <a:off x="4439758" y="3787505"/>
            <a:ext cx="1089813" cy="630536"/>
          </a:xfrm>
          <a:custGeom>
            <a:avLst/>
            <a:gdLst>
              <a:gd name="T0" fmla="*/ 0 w 575"/>
              <a:gd name="T1" fmla="*/ 13 h 313"/>
              <a:gd name="T2" fmla="*/ 0 w 575"/>
              <a:gd name="T3" fmla="*/ 313 h 313"/>
              <a:gd name="T4" fmla="*/ 383 w 575"/>
              <a:gd name="T5" fmla="*/ 309 h 313"/>
              <a:gd name="T6" fmla="*/ 575 w 575"/>
              <a:gd name="T7" fmla="*/ 294 h 313"/>
              <a:gd name="T8" fmla="*/ 556 w 575"/>
              <a:gd name="T9" fmla="*/ 80 h 313"/>
              <a:gd name="T10" fmla="*/ 531 w 575"/>
              <a:gd name="T11" fmla="*/ 45 h 313"/>
              <a:gd name="T12" fmla="*/ 524 w 575"/>
              <a:gd name="T13" fmla="*/ 16 h 313"/>
              <a:gd name="T14" fmla="*/ 503 w 575"/>
              <a:gd name="T15" fmla="*/ 16 h 313"/>
              <a:gd name="T16" fmla="*/ 496 w 575"/>
              <a:gd name="T17" fmla="*/ 0 h 313"/>
              <a:gd name="T18" fmla="*/ 0 w 575"/>
              <a:gd name="T19" fmla="*/ 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5" h="313">
                <a:moveTo>
                  <a:pt x="0" y="13"/>
                </a:moveTo>
                <a:lnTo>
                  <a:pt x="0" y="313"/>
                </a:lnTo>
                <a:lnTo>
                  <a:pt x="383" y="309"/>
                </a:lnTo>
                <a:lnTo>
                  <a:pt x="575" y="294"/>
                </a:lnTo>
                <a:lnTo>
                  <a:pt x="556" y="80"/>
                </a:lnTo>
                <a:lnTo>
                  <a:pt x="531" y="45"/>
                </a:lnTo>
                <a:lnTo>
                  <a:pt x="524" y="16"/>
                </a:lnTo>
                <a:lnTo>
                  <a:pt x="503" y="16"/>
                </a:lnTo>
                <a:lnTo>
                  <a:pt x="496" y="0"/>
                </a:lnTo>
                <a:lnTo>
                  <a:pt x="0" y="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6" name="Freeform 21">
            <a:extLst>
              <a:ext uri="{FF2B5EF4-FFF2-40B4-BE49-F238E27FC236}">
                <a16:creationId xmlns:a16="http://schemas.microsoft.com/office/drawing/2014/main" id="{AA2CC816-EBCD-D943-9E76-2600A50A4337}"/>
              </a:ext>
            </a:extLst>
          </p:cNvPr>
          <p:cNvSpPr>
            <a:spLocks/>
          </p:cNvSpPr>
          <p:nvPr/>
        </p:nvSpPr>
        <p:spPr bwMode="auto">
          <a:xfrm>
            <a:off x="6064053" y="4687982"/>
            <a:ext cx="509844" cy="1009260"/>
          </a:xfrm>
          <a:custGeom>
            <a:avLst/>
            <a:gdLst>
              <a:gd name="T0" fmla="*/ 29 w 269"/>
              <a:gd name="T1" fmla="*/ 240 h 501"/>
              <a:gd name="T2" fmla="*/ 48 w 269"/>
              <a:gd name="T3" fmla="*/ 305 h 501"/>
              <a:gd name="T4" fmla="*/ 0 w 269"/>
              <a:gd name="T5" fmla="*/ 422 h 501"/>
              <a:gd name="T6" fmla="*/ 8 w 269"/>
              <a:gd name="T7" fmla="*/ 441 h 501"/>
              <a:gd name="T8" fmla="*/ 152 w 269"/>
              <a:gd name="T9" fmla="*/ 429 h 501"/>
              <a:gd name="T10" fmla="*/ 161 w 269"/>
              <a:gd name="T11" fmla="*/ 438 h 501"/>
              <a:gd name="T12" fmla="*/ 152 w 269"/>
              <a:gd name="T13" fmla="*/ 454 h 501"/>
              <a:gd name="T14" fmla="*/ 168 w 269"/>
              <a:gd name="T15" fmla="*/ 501 h 501"/>
              <a:gd name="T16" fmla="*/ 233 w 269"/>
              <a:gd name="T17" fmla="*/ 469 h 501"/>
              <a:gd name="T18" fmla="*/ 269 w 269"/>
              <a:gd name="T19" fmla="*/ 469 h 501"/>
              <a:gd name="T20" fmla="*/ 261 w 269"/>
              <a:gd name="T21" fmla="*/ 417 h 501"/>
              <a:gd name="T22" fmla="*/ 249 w 269"/>
              <a:gd name="T23" fmla="*/ 309 h 501"/>
              <a:gd name="T24" fmla="*/ 249 w 269"/>
              <a:gd name="T25" fmla="*/ 0 h 501"/>
              <a:gd name="T26" fmla="*/ 80 w 269"/>
              <a:gd name="T27" fmla="*/ 23 h 501"/>
              <a:gd name="T28" fmla="*/ 20 w 269"/>
              <a:gd name="T29" fmla="*/ 132 h 501"/>
              <a:gd name="T30" fmla="*/ 20 w 269"/>
              <a:gd name="T31" fmla="*/ 189 h 501"/>
              <a:gd name="T32" fmla="*/ 32 w 269"/>
              <a:gd name="T33" fmla="*/ 196 h 501"/>
              <a:gd name="T34" fmla="*/ 29 w 269"/>
              <a:gd name="T35" fmla="*/ 24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" h="501">
                <a:moveTo>
                  <a:pt x="29" y="240"/>
                </a:moveTo>
                <a:lnTo>
                  <a:pt x="48" y="305"/>
                </a:lnTo>
                <a:lnTo>
                  <a:pt x="0" y="422"/>
                </a:lnTo>
                <a:lnTo>
                  <a:pt x="8" y="441"/>
                </a:lnTo>
                <a:lnTo>
                  <a:pt x="152" y="429"/>
                </a:lnTo>
                <a:lnTo>
                  <a:pt x="161" y="438"/>
                </a:lnTo>
                <a:lnTo>
                  <a:pt x="152" y="454"/>
                </a:lnTo>
                <a:lnTo>
                  <a:pt x="168" y="501"/>
                </a:lnTo>
                <a:lnTo>
                  <a:pt x="233" y="469"/>
                </a:lnTo>
                <a:lnTo>
                  <a:pt x="269" y="469"/>
                </a:lnTo>
                <a:lnTo>
                  <a:pt x="261" y="417"/>
                </a:lnTo>
                <a:lnTo>
                  <a:pt x="249" y="309"/>
                </a:lnTo>
                <a:lnTo>
                  <a:pt x="249" y="0"/>
                </a:lnTo>
                <a:lnTo>
                  <a:pt x="80" y="23"/>
                </a:lnTo>
                <a:lnTo>
                  <a:pt x="20" y="132"/>
                </a:lnTo>
                <a:lnTo>
                  <a:pt x="20" y="189"/>
                </a:lnTo>
                <a:lnTo>
                  <a:pt x="32" y="196"/>
                </a:lnTo>
                <a:lnTo>
                  <a:pt x="29" y="24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7" name="Freeform 22">
            <a:extLst>
              <a:ext uri="{FF2B5EF4-FFF2-40B4-BE49-F238E27FC236}">
                <a16:creationId xmlns:a16="http://schemas.microsoft.com/office/drawing/2014/main" id="{4F4868DC-1384-9E44-92AB-5F87C9C83E6B}"/>
              </a:ext>
            </a:extLst>
          </p:cNvPr>
          <p:cNvSpPr>
            <a:spLocks/>
          </p:cNvSpPr>
          <p:nvPr/>
        </p:nvSpPr>
        <p:spPr bwMode="auto">
          <a:xfrm>
            <a:off x="5660348" y="5171461"/>
            <a:ext cx="845316" cy="777593"/>
          </a:xfrm>
          <a:custGeom>
            <a:avLst/>
            <a:gdLst>
              <a:gd name="T0" fmla="*/ 0 w 446"/>
              <a:gd name="T1" fmla="*/ 28 h 386"/>
              <a:gd name="T2" fmla="*/ 242 w 446"/>
              <a:gd name="T3" fmla="*/ 0 h 386"/>
              <a:gd name="T4" fmla="*/ 261 w 446"/>
              <a:gd name="T5" fmla="*/ 65 h 386"/>
              <a:gd name="T6" fmla="*/ 213 w 446"/>
              <a:gd name="T7" fmla="*/ 182 h 386"/>
              <a:gd name="T8" fmla="*/ 221 w 446"/>
              <a:gd name="T9" fmla="*/ 201 h 386"/>
              <a:gd name="T10" fmla="*/ 365 w 446"/>
              <a:gd name="T11" fmla="*/ 189 h 386"/>
              <a:gd name="T12" fmla="*/ 374 w 446"/>
              <a:gd name="T13" fmla="*/ 198 h 386"/>
              <a:gd name="T14" fmla="*/ 365 w 446"/>
              <a:gd name="T15" fmla="*/ 214 h 386"/>
              <a:gd name="T16" fmla="*/ 381 w 446"/>
              <a:gd name="T17" fmla="*/ 261 h 386"/>
              <a:gd name="T18" fmla="*/ 374 w 446"/>
              <a:gd name="T19" fmla="*/ 277 h 386"/>
              <a:gd name="T20" fmla="*/ 381 w 446"/>
              <a:gd name="T21" fmla="*/ 290 h 386"/>
              <a:gd name="T22" fmla="*/ 406 w 446"/>
              <a:gd name="T23" fmla="*/ 282 h 386"/>
              <a:gd name="T24" fmla="*/ 414 w 446"/>
              <a:gd name="T25" fmla="*/ 302 h 386"/>
              <a:gd name="T26" fmla="*/ 406 w 446"/>
              <a:gd name="T27" fmla="*/ 339 h 386"/>
              <a:gd name="T28" fmla="*/ 446 w 446"/>
              <a:gd name="T29" fmla="*/ 358 h 386"/>
              <a:gd name="T30" fmla="*/ 422 w 446"/>
              <a:gd name="T31" fmla="*/ 386 h 386"/>
              <a:gd name="T32" fmla="*/ 422 w 446"/>
              <a:gd name="T33" fmla="*/ 367 h 386"/>
              <a:gd name="T34" fmla="*/ 381 w 446"/>
              <a:gd name="T35" fmla="*/ 362 h 386"/>
              <a:gd name="T36" fmla="*/ 365 w 446"/>
              <a:gd name="T37" fmla="*/ 342 h 386"/>
              <a:gd name="T38" fmla="*/ 362 w 446"/>
              <a:gd name="T39" fmla="*/ 367 h 386"/>
              <a:gd name="T40" fmla="*/ 325 w 446"/>
              <a:gd name="T41" fmla="*/ 383 h 386"/>
              <a:gd name="T42" fmla="*/ 265 w 446"/>
              <a:gd name="T43" fmla="*/ 367 h 386"/>
              <a:gd name="T44" fmla="*/ 281 w 446"/>
              <a:gd name="T45" fmla="*/ 358 h 386"/>
              <a:gd name="T46" fmla="*/ 233 w 446"/>
              <a:gd name="T47" fmla="*/ 342 h 386"/>
              <a:gd name="T48" fmla="*/ 205 w 446"/>
              <a:gd name="T49" fmla="*/ 321 h 386"/>
              <a:gd name="T50" fmla="*/ 192 w 446"/>
              <a:gd name="T51" fmla="*/ 330 h 386"/>
              <a:gd name="T52" fmla="*/ 192 w 446"/>
              <a:gd name="T53" fmla="*/ 342 h 386"/>
              <a:gd name="T54" fmla="*/ 129 w 446"/>
              <a:gd name="T55" fmla="*/ 342 h 386"/>
              <a:gd name="T56" fmla="*/ 80 w 446"/>
              <a:gd name="T57" fmla="*/ 326 h 386"/>
              <a:gd name="T58" fmla="*/ 40 w 446"/>
              <a:gd name="T59" fmla="*/ 330 h 386"/>
              <a:gd name="T60" fmla="*/ 40 w 446"/>
              <a:gd name="T61" fmla="*/ 277 h 386"/>
              <a:gd name="T62" fmla="*/ 60 w 446"/>
              <a:gd name="T63" fmla="*/ 226 h 386"/>
              <a:gd name="T64" fmla="*/ 32 w 446"/>
              <a:gd name="T65" fmla="*/ 173 h 386"/>
              <a:gd name="T66" fmla="*/ 20 w 446"/>
              <a:gd name="T67" fmla="*/ 133 h 386"/>
              <a:gd name="T68" fmla="*/ 7 w 446"/>
              <a:gd name="T69" fmla="*/ 113 h 386"/>
              <a:gd name="T70" fmla="*/ 0 w 446"/>
              <a:gd name="T71" fmla="*/ 2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6" h="386">
                <a:moveTo>
                  <a:pt x="0" y="28"/>
                </a:moveTo>
                <a:lnTo>
                  <a:pt x="242" y="0"/>
                </a:lnTo>
                <a:lnTo>
                  <a:pt x="261" y="65"/>
                </a:lnTo>
                <a:lnTo>
                  <a:pt x="213" y="182"/>
                </a:lnTo>
                <a:lnTo>
                  <a:pt x="221" y="201"/>
                </a:lnTo>
                <a:lnTo>
                  <a:pt x="365" y="189"/>
                </a:lnTo>
                <a:lnTo>
                  <a:pt x="374" y="198"/>
                </a:lnTo>
                <a:lnTo>
                  <a:pt x="365" y="214"/>
                </a:lnTo>
                <a:lnTo>
                  <a:pt x="381" y="261"/>
                </a:lnTo>
                <a:lnTo>
                  <a:pt x="374" y="277"/>
                </a:lnTo>
                <a:lnTo>
                  <a:pt x="381" y="290"/>
                </a:lnTo>
                <a:lnTo>
                  <a:pt x="406" y="282"/>
                </a:lnTo>
                <a:lnTo>
                  <a:pt x="414" y="302"/>
                </a:lnTo>
                <a:lnTo>
                  <a:pt x="406" y="339"/>
                </a:lnTo>
                <a:lnTo>
                  <a:pt x="446" y="358"/>
                </a:lnTo>
                <a:lnTo>
                  <a:pt x="422" y="386"/>
                </a:lnTo>
                <a:lnTo>
                  <a:pt x="422" y="367"/>
                </a:lnTo>
                <a:lnTo>
                  <a:pt x="381" y="362"/>
                </a:lnTo>
                <a:lnTo>
                  <a:pt x="365" y="342"/>
                </a:lnTo>
                <a:lnTo>
                  <a:pt x="362" y="367"/>
                </a:lnTo>
                <a:lnTo>
                  <a:pt x="325" y="383"/>
                </a:lnTo>
                <a:lnTo>
                  <a:pt x="265" y="367"/>
                </a:lnTo>
                <a:lnTo>
                  <a:pt x="281" y="358"/>
                </a:lnTo>
                <a:lnTo>
                  <a:pt x="233" y="342"/>
                </a:lnTo>
                <a:lnTo>
                  <a:pt x="205" y="321"/>
                </a:lnTo>
                <a:lnTo>
                  <a:pt x="192" y="330"/>
                </a:lnTo>
                <a:lnTo>
                  <a:pt x="192" y="342"/>
                </a:lnTo>
                <a:lnTo>
                  <a:pt x="129" y="342"/>
                </a:lnTo>
                <a:lnTo>
                  <a:pt x="80" y="326"/>
                </a:lnTo>
                <a:lnTo>
                  <a:pt x="40" y="330"/>
                </a:lnTo>
                <a:lnTo>
                  <a:pt x="40" y="277"/>
                </a:lnTo>
                <a:lnTo>
                  <a:pt x="60" y="226"/>
                </a:lnTo>
                <a:lnTo>
                  <a:pt x="32" y="173"/>
                </a:lnTo>
                <a:lnTo>
                  <a:pt x="20" y="133"/>
                </a:lnTo>
                <a:lnTo>
                  <a:pt x="7" y="113"/>
                </a:lnTo>
                <a:lnTo>
                  <a:pt x="0" y="28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AFE33C71-6748-1749-97D6-89154E03D6AA}"/>
              </a:ext>
            </a:extLst>
          </p:cNvPr>
          <p:cNvSpPr>
            <a:spLocks/>
          </p:cNvSpPr>
          <p:nvPr/>
        </p:nvSpPr>
        <p:spPr bwMode="auto">
          <a:xfrm>
            <a:off x="5546630" y="4418042"/>
            <a:ext cx="722120" cy="809825"/>
          </a:xfrm>
          <a:custGeom>
            <a:avLst/>
            <a:gdLst>
              <a:gd name="T0" fmla="*/ 12 w 381"/>
              <a:gd name="T1" fmla="*/ 314 h 402"/>
              <a:gd name="T2" fmla="*/ 12 w 381"/>
              <a:gd name="T3" fmla="*/ 141 h 402"/>
              <a:gd name="T4" fmla="*/ 0 w 381"/>
              <a:gd name="T5" fmla="*/ 28 h 402"/>
              <a:gd name="T6" fmla="*/ 148 w 381"/>
              <a:gd name="T7" fmla="*/ 21 h 402"/>
              <a:gd name="T8" fmla="*/ 353 w 381"/>
              <a:gd name="T9" fmla="*/ 0 h 402"/>
              <a:gd name="T10" fmla="*/ 341 w 381"/>
              <a:gd name="T11" fmla="*/ 44 h 402"/>
              <a:gd name="T12" fmla="*/ 381 w 381"/>
              <a:gd name="T13" fmla="*/ 44 h 402"/>
              <a:gd name="T14" fmla="*/ 374 w 381"/>
              <a:gd name="T15" fmla="*/ 113 h 402"/>
              <a:gd name="T16" fmla="*/ 353 w 381"/>
              <a:gd name="T17" fmla="*/ 129 h 402"/>
              <a:gd name="T18" fmla="*/ 365 w 381"/>
              <a:gd name="T19" fmla="*/ 129 h 402"/>
              <a:gd name="T20" fmla="*/ 353 w 381"/>
              <a:gd name="T21" fmla="*/ 157 h 402"/>
              <a:gd name="T22" fmla="*/ 293 w 381"/>
              <a:gd name="T23" fmla="*/ 266 h 402"/>
              <a:gd name="T24" fmla="*/ 293 w 381"/>
              <a:gd name="T25" fmla="*/ 323 h 402"/>
              <a:gd name="T26" fmla="*/ 305 w 381"/>
              <a:gd name="T27" fmla="*/ 330 h 402"/>
              <a:gd name="T28" fmla="*/ 302 w 381"/>
              <a:gd name="T29" fmla="*/ 374 h 402"/>
              <a:gd name="T30" fmla="*/ 60 w 381"/>
              <a:gd name="T31" fmla="*/ 402 h 402"/>
              <a:gd name="T32" fmla="*/ 51 w 381"/>
              <a:gd name="T33" fmla="*/ 339 h 402"/>
              <a:gd name="T34" fmla="*/ 12 w 381"/>
              <a:gd name="T35" fmla="*/ 314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1" h="402">
                <a:moveTo>
                  <a:pt x="12" y="314"/>
                </a:moveTo>
                <a:lnTo>
                  <a:pt x="12" y="141"/>
                </a:lnTo>
                <a:lnTo>
                  <a:pt x="0" y="28"/>
                </a:lnTo>
                <a:lnTo>
                  <a:pt x="148" y="21"/>
                </a:lnTo>
                <a:lnTo>
                  <a:pt x="353" y="0"/>
                </a:lnTo>
                <a:lnTo>
                  <a:pt x="341" y="44"/>
                </a:lnTo>
                <a:lnTo>
                  <a:pt x="381" y="44"/>
                </a:lnTo>
                <a:lnTo>
                  <a:pt x="374" y="113"/>
                </a:lnTo>
                <a:lnTo>
                  <a:pt x="353" y="129"/>
                </a:lnTo>
                <a:lnTo>
                  <a:pt x="365" y="129"/>
                </a:lnTo>
                <a:lnTo>
                  <a:pt x="353" y="157"/>
                </a:lnTo>
                <a:lnTo>
                  <a:pt x="293" y="266"/>
                </a:lnTo>
                <a:lnTo>
                  <a:pt x="293" y="323"/>
                </a:lnTo>
                <a:lnTo>
                  <a:pt x="305" y="330"/>
                </a:lnTo>
                <a:lnTo>
                  <a:pt x="302" y="374"/>
                </a:lnTo>
                <a:lnTo>
                  <a:pt x="60" y="402"/>
                </a:lnTo>
                <a:lnTo>
                  <a:pt x="51" y="339"/>
                </a:lnTo>
                <a:lnTo>
                  <a:pt x="12" y="31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C79250BA-A731-9348-8165-F56EC0B72E4F}"/>
              </a:ext>
            </a:extLst>
          </p:cNvPr>
          <p:cNvSpPr>
            <a:spLocks/>
          </p:cNvSpPr>
          <p:nvPr/>
        </p:nvSpPr>
        <p:spPr bwMode="auto">
          <a:xfrm>
            <a:off x="3298771" y="4361635"/>
            <a:ext cx="989361" cy="1190564"/>
          </a:xfrm>
          <a:custGeom>
            <a:avLst/>
            <a:gdLst>
              <a:gd name="T0" fmla="*/ 0 w 522"/>
              <a:gd name="T1" fmla="*/ 591 h 591"/>
              <a:gd name="T2" fmla="*/ 68 w 522"/>
              <a:gd name="T3" fmla="*/ 591 h 591"/>
              <a:gd name="T4" fmla="*/ 80 w 522"/>
              <a:gd name="T5" fmla="*/ 552 h 591"/>
              <a:gd name="T6" fmla="*/ 229 w 522"/>
              <a:gd name="T7" fmla="*/ 555 h 591"/>
              <a:gd name="T8" fmla="*/ 229 w 522"/>
              <a:gd name="T9" fmla="*/ 535 h 591"/>
              <a:gd name="T10" fmla="*/ 514 w 522"/>
              <a:gd name="T11" fmla="*/ 535 h 591"/>
              <a:gd name="T12" fmla="*/ 522 w 522"/>
              <a:gd name="T13" fmla="*/ 72 h 591"/>
              <a:gd name="T14" fmla="*/ 522 w 522"/>
              <a:gd name="T15" fmla="*/ 33 h 591"/>
              <a:gd name="T16" fmla="*/ 52 w 522"/>
              <a:gd name="T17" fmla="*/ 0 h 591"/>
              <a:gd name="T18" fmla="*/ 0 w 522"/>
              <a:gd name="T1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591">
                <a:moveTo>
                  <a:pt x="0" y="591"/>
                </a:moveTo>
                <a:lnTo>
                  <a:pt x="68" y="591"/>
                </a:lnTo>
                <a:lnTo>
                  <a:pt x="80" y="552"/>
                </a:lnTo>
                <a:lnTo>
                  <a:pt x="229" y="555"/>
                </a:lnTo>
                <a:lnTo>
                  <a:pt x="229" y="535"/>
                </a:lnTo>
                <a:lnTo>
                  <a:pt x="514" y="535"/>
                </a:lnTo>
                <a:lnTo>
                  <a:pt x="522" y="72"/>
                </a:lnTo>
                <a:lnTo>
                  <a:pt x="522" y="33"/>
                </a:lnTo>
                <a:lnTo>
                  <a:pt x="52" y="0"/>
                </a:lnTo>
                <a:lnTo>
                  <a:pt x="0" y="59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0" name="Freeform 26">
            <a:extLst>
              <a:ext uri="{FF2B5EF4-FFF2-40B4-BE49-F238E27FC236}">
                <a16:creationId xmlns:a16="http://schemas.microsoft.com/office/drawing/2014/main" id="{14CBB451-C37D-F949-88F2-DE312C141EEF}"/>
              </a:ext>
            </a:extLst>
          </p:cNvPr>
          <p:cNvSpPr>
            <a:spLocks/>
          </p:cNvSpPr>
          <p:nvPr/>
        </p:nvSpPr>
        <p:spPr bwMode="auto">
          <a:xfrm>
            <a:off x="2436397" y="4283069"/>
            <a:ext cx="960931" cy="1269128"/>
          </a:xfrm>
          <a:custGeom>
            <a:avLst/>
            <a:gdLst>
              <a:gd name="T0" fmla="*/ 507 w 507"/>
              <a:gd name="T1" fmla="*/ 39 h 630"/>
              <a:gd name="T2" fmla="*/ 455 w 507"/>
              <a:gd name="T3" fmla="*/ 630 h 630"/>
              <a:gd name="T4" fmla="*/ 274 w 507"/>
              <a:gd name="T5" fmla="*/ 614 h 630"/>
              <a:gd name="T6" fmla="*/ 0 w 507"/>
              <a:gd name="T7" fmla="*/ 462 h 630"/>
              <a:gd name="T8" fmla="*/ 0 w 507"/>
              <a:gd name="T9" fmla="*/ 429 h 630"/>
              <a:gd name="T10" fmla="*/ 21 w 507"/>
              <a:gd name="T11" fmla="*/ 397 h 630"/>
              <a:gd name="T12" fmla="*/ 0 w 507"/>
              <a:gd name="T13" fmla="*/ 381 h 630"/>
              <a:gd name="T14" fmla="*/ 21 w 507"/>
              <a:gd name="T15" fmla="*/ 341 h 630"/>
              <a:gd name="T16" fmla="*/ 41 w 507"/>
              <a:gd name="T17" fmla="*/ 296 h 630"/>
              <a:gd name="T18" fmla="*/ 62 w 507"/>
              <a:gd name="T19" fmla="*/ 273 h 630"/>
              <a:gd name="T20" fmla="*/ 41 w 507"/>
              <a:gd name="T21" fmla="*/ 236 h 630"/>
              <a:gd name="T22" fmla="*/ 44 w 507"/>
              <a:gd name="T23" fmla="*/ 189 h 630"/>
              <a:gd name="T24" fmla="*/ 44 w 507"/>
              <a:gd name="T25" fmla="*/ 88 h 630"/>
              <a:gd name="T26" fmla="*/ 62 w 507"/>
              <a:gd name="T27" fmla="*/ 67 h 630"/>
              <a:gd name="T28" fmla="*/ 73 w 507"/>
              <a:gd name="T29" fmla="*/ 67 h 630"/>
              <a:gd name="T30" fmla="*/ 85 w 507"/>
              <a:gd name="T31" fmla="*/ 88 h 630"/>
              <a:gd name="T32" fmla="*/ 106 w 507"/>
              <a:gd name="T33" fmla="*/ 76 h 630"/>
              <a:gd name="T34" fmla="*/ 117 w 507"/>
              <a:gd name="T35" fmla="*/ 0 h 630"/>
              <a:gd name="T36" fmla="*/ 507 w 507"/>
              <a:gd name="T37" fmla="*/ 3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7" h="630">
                <a:moveTo>
                  <a:pt x="507" y="39"/>
                </a:moveTo>
                <a:lnTo>
                  <a:pt x="455" y="630"/>
                </a:lnTo>
                <a:lnTo>
                  <a:pt x="274" y="614"/>
                </a:lnTo>
                <a:lnTo>
                  <a:pt x="0" y="462"/>
                </a:lnTo>
                <a:lnTo>
                  <a:pt x="0" y="429"/>
                </a:lnTo>
                <a:lnTo>
                  <a:pt x="21" y="397"/>
                </a:lnTo>
                <a:lnTo>
                  <a:pt x="0" y="381"/>
                </a:lnTo>
                <a:lnTo>
                  <a:pt x="21" y="341"/>
                </a:lnTo>
                <a:lnTo>
                  <a:pt x="41" y="296"/>
                </a:lnTo>
                <a:lnTo>
                  <a:pt x="62" y="273"/>
                </a:lnTo>
                <a:lnTo>
                  <a:pt x="41" y="236"/>
                </a:lnTo>
                <a:lnTo>
                  <a:pt x="44" y="189"/>
                </a:lnTo>
                <a:lnTo>
                  <a:pt x="44" y="88"/>
                </a:lnTo>
                <a:lnTo>
                  <a:pt x="62" y="67"/>
                </a:lnTo>
                <a:lnTo>
                  <a:pt x="73" y="67"/>
                </a:lnTo>
                <a:lnTo>
                  <a:pt x="85" y="88"/>
                </a:lnTo>
                <a:lnTo>
                  <a:pt x="106" y="76"/>
                </a:lnTo>
                <a:lnTo>
                  <a:pt x="117" y="0"/>
                </a:lnTo>
                <a:lnTo>
                  <a:pt x="507" y="3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1" name="Freeform 28">
            <a:extLst>
              <a:ext uri="{FF2B5EF4-FFF2-40B4-BE49-F238E27FC236}">
                <a16:creationId xmlns:a16="http://schemas.microsoft.com/office/drawing/2014/main" id="{DB169CB1-F479-7842-B31E-82E9442689FE}"/>
              </a:ext>
            </a:extLst>
          </p:cNvPr>
          <p:cNvSpPr>
            <a:spLocks/>
          </p:cNvSpPr>
          <p:nvPr/>
        </p:nvSpPr>
        <p:spPr bwMode="auto">
          <a:xfrm>
            <a:off x="3192632" y="2693638"/>
            <a:ext cx="1019686" cy="884362"/>
          </a:xfrm>
          <a:custGeom>
            <a:avLst/>
            <a:gdLst>
              <a:gd name="T0" fmla="*/ 538 w 538"/>
              <a:gd name="T1" fmla="*/ 41 h 439"/>
              <a:gd name="T2" fmla="*/ 56 w 538"/>
              <a:gd name="T3" fmla="*/ 0 h 439"/>
              <a:gd name="T4" fmla="*/ 44 w 538"/>
              <a:gd name="T5" fmla="*/ 49 h 439"/>
              <a:gd name="T6" fmla="*/ 7 w 538"/>
              <a:gd name="T7" fmla="*/ 310 h 439"/>
              <a:gd name="T8" fmla="*/ 0 w 538"/>
              <a:gd name="T9" fmla="*/ 402 h 439"/>
              <a:gd name="T10" fmla="*/ 141 w 538"/>
              <a:gd name="T11" fmla="*/ 415 h 439"/>
              <a:gd name="T12" fmla="*/ 522 w 538"/>
              <a:gd name="T13" fmla="*/ 439 h 439"/>
              <a:gd name="T14" fmla="*/ 531 w 538"/>
              <a:gd name="T15" fmla="*/ 242 h 439"/>
              <a:gd name="T16" fmla="*/ 538 w 538"/>
              <a:gd name="T17" fmla="*/ 4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" h="439">
                <a:moveTo>
                  <a:pt x="538" y="41"/>
                </a:moveTo>
                <a:lnTo>
                  <a:pt x="56" y="0"/>
                </a:lnTo>
                <a:lnTo>
                  <a:pt x="44" y="49"/>
                </a:lnTo>
                <a:lnTo>
                  <a:pt x="7" y="310"/>
                </a:lnTo>
                <a:lnTo>
                  <a:pt x="0" y="402"/>
                </a:lnTo>
                <a:lnTo>
                  <a:pt x="141" y="415"/>
                </a:lnTo>
                <a:lnTo>
                  <a:pt x="522" y="439"/>
                </a:lnTo>
                <a:lnTo>
                  <a:pt x="531" y="242"/>
                </a:lnTo>
                <a:lnTo>
                  <a:pt x="538" y="4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2" name="Freeform 29">
            <a:extLst>
              <a:ext uri="{FF2B5EF4-FFF2-40B4-BE49-F238E27FC236}">
                <a16:creationId xmlns:a16="http://schemas.microsoft.com/office/drawing/2014/main" id="{73A7B69A-D583-4C4D-9746-66E5B438C38F}"/>
              </a:ext>
            </a:extLst>
          </p:cNvPr>
          <p:cNvSpPr>
            <a:spLocks/>
          </p:cNvSpPr>
          <p:nvPr/>
        </p:nvSpPr>
        <p:spPr bwMode="auto">
          <a:xfrm>
            <a:off x="2764288" y="1762944"/>
            <a:ext cx="1487832" cy="1029405"/>
          </a:xfrm>
          <a:custGeom>
            <a:avLst/>
            <a:gdLst>
              <a:gd name="T0" fmla="*/ 270 w 785"/>
              <a:gd name="T1" fmla="*/ 511 h 511"/>
              <a:gd name="T2" fmla="*/ 282 w 785"/>
              <a:gd name="T3" fmla="*/ 462 h 511"/>
              <a:gd name="T4" fmla="*/ 764 w 785"/>
              <a:gd name="T5" fmla="*/ 503 h 511"/>
              <a:gd name="T6" fmla="*/ 768 w 785"/>
              <a:gd name="T7" fmla="*/ 414 h 511"/>
              <a:gd name="T8" fmla="*/ 785 w 785"/>
              <a:gd name="T9" fmla="*/ 81 h 511"/>
              <a:gd name="T10" fmla="*/ 531 w 785"/>
              <a:gd name="T11" fmla="*/ 72 h 511"/>
              <a:gd name="T12" fmla="*/ 362 w 785"/>
              <a:gd name="T13" fmla="*/ 53 h 511"/>
              <a:gd name="T14" fmla="*/ 81 w 785"/>
              <a:gd name="T15" fmla="*/ 12 h 511"/>
              <a:gd name="T16" fmla="*/ 28 w 785"/>
              <a:gd name="T17" fmla="*/ 0 h 511"/>
              <a:gd name="T18" fmla="*/ 0 w 785"/>
              <a:gd name="T19" fmla="*/ 121 h 511"/>
              <a:gd name="T20" fmla="*/ 12 w 785"/>
              <a:gd name="T21" fmla="*/ 121 h 511"/>
              <a:gd name="T22" fmla="*/ 12 w 785"/>
              <a:gd name="T23" fmla="*/ 157 h 511"/>
              <a:gd name="T24" fmla="*/ 41 w 785"/>
              <a:gd name="T25" fmla="*/ 250 h 511"/>
              <a:gd name="T26" fmla="*/ 41 w 785"/>
              <a:gd name="T27" fmla="*/ 273 h 511"/>
              <a:gd name="T28" fmla="*/ 53 w 785"/>
              <a:gd name="T29" fmla="*/ 261 h 511"/>
              <a:gd name="T30" fmla="*/ 69 w 785"/>
              <a:gd name="T31" fmla="*/ 289 h 511"/>
              <a:gd name="T32" fmla="*/ 69 w 785"/>
              <a:gd name="T33" fmla="*/ 322 h 511"/>
              <a:gd name="T34" fmla="*/ 60 w 785"/>
              <a:gd name="T35" fmla="*/ 349 h 511"/>
              <a:gd name="T36" fmla="*/ 60 w 785"/>
              <a:gd name="T37" fmla="*/ 374 h 511"/>
              <a:gd name="T38" fmla="*/ 93 w 785"/>
              <a:gd name="T39" fmla="*/ 374 h 511"/>
              <a:gd name="T40" fmla="*/ 109 w 785"/>
              <a:gd name="T41" fmla="*/ 450 h 511"/>
              <a:gd name="T42" fmla="*/ 122 w 785"/>
              <a:gd name="T43" fmla="*/ 474 h 511"/>
              <a:gd name="T44" fmla="*/ 150 w 785"/>
              <a:gd name="T45" fmla="*/ 474 h 511"/>
              <a:gd name="T46" fmla="*/ 213 w 785"/>
              <a:gd name="T47" fmla="*/ 494 h 511"/>
              <a:gd name="T48" fmla="*/ 245 w 785"/>
              <a:gd name="T49" fmla="*/ 483 h 511"/>
              <a:gd name="T50" fmla="*/ 270 w 785"/>
              <a:gd name="T51" fmla="*/ 51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5" h="511">
                <a:moveTo>
                  <a:pt x="270" y="511"/>
                </a:moveTo>
                <a:lnTo>
                  <a:pt x="282" y="462"/>
                </a:lnTo>
                <a:lnTo>
                  <a:pt x="764" y="503"/>
                </a:lnTo>
                <a:lnTo>
                  <a:pt x="768" y="414"/>
                </a:lnTo>
                <a:lnTo>
                  <a:pt x="785" y="81"/>
                </a:lnTo>
                <a:lnTo>
                  <a:pt x="531" y="72"/>
                </a:lnTo>
                <a:lnTo>
                  <a:pt x="362" y="53"/>
                </a:lnTo>
                <a:lnTo>
                  <a:pt x="81" y="12"/>
                </a:lnTo>
                <a:lnTo>
                  <a:pt x="28" y="0"/>
                </a:lnTo>
                <a:lnTo>
                  <a:pt x="0" y="121"/>
                </a:lnTo>
                <a:lnTo>
                  <a:pt x="12" y="121"/>
                </a:lnTo>
                <a:lnTo>
                  <a:pt x="12" y="157"/>
                </a:lnTo>
                <a:lnTo>
                  <a:pt x="41" y="250"/>
                </a:lnTo>
                <a:lnTo>
                  <a:pt x="41" y="273"/>
                </a:lnTo>
                <a:lnTo>
                  <a:pt x="53" y="261"/>
                </a:lnTo>
                <a:lnTo>
                  <a:pt x="69" y="289"/>
                </a:lnTo>
                <a:lnTo>
                  <a:pt x="69" y="322"/>
                </a:lnTo>
                <a:lnTo>
                  <a:pt x="60" y="349"/>
                </a:lnTo>
                <a:lnTo>
                  <a:pt x="60" y="374"/>
                </a:lnTo>
                <a:lnTo>
                  <a:pt x="93" y="374"/>
                </a:lnTo>
                <a:lnTo>
                  <a:pt x="109" y="450"/>
                </a:lnTo>
                <a:lnTo>
                  <a:pt x="122" y="474"/>
                </a:lnTo>
                <a:lnTo>
                  <a:pt x="150" y="474"/>
                </a:lnTo>
                <a:lnTo>
                  <a:pt x="213" y="494"/>
                </a:lnTo>
                <a:lnTo>
                  <a:pt x="245" y="483"/>
                </a:lnTo>
                <a:lnTo>
                  <a:pt x="270" y="51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3" name="Freeform 30">
            <a:extLst>
              <a:ext uri="{FF2B5EF4-FFF2-40B4-BE49-F238E27FC236}">
                <a16:creationId xmlns:a16="http://schemas.microsoft.com/office/drawing/2014/main" id="{4169B2DB-C998-264F-87EA-E40ED00A3566}"/>
              </a:ext>
            </a:extLst>
          </p:cNvPr>
          <p:cNvSpPr>
            <a:spLocks/>
          </p:cNvSpPr>
          <p:nvPr/>
        </p:nvSpPr>
        <p:spPr bwMode="auto">
          <a:xfrm>
            <a:off x="2400386" y="1738770"/>
            <a:ext cx="875641" cy="1579360"/>
          </a:xfrm>
          <a:custGeom>
            <a:avLst/>
            <a:gdLst>
              <a:gd name="T0" fmla="*/ 0 w 462"/>
              <a:gd name="T1" fmla="*/ 700 h 784"/>
              <a:gd name="T2" fmla="*/ 213 w 462"/>
              <a:gd name="T3" fmla="*/ 744 h 784"/>
              <a:gd name="T4" fmla="*/ 425 w 462"/>
              <a:gd name="T5" fmla="*/ 784 h 784"/>
              <a:gd name="T6" fmla="*/ 462 w 462"/>
              <a:gd name="T7" fmla="*/ 523 h 784"/>
              <a:gd name="T8" fmla="*/ 437 w 462"/>
              <a:gd name="T9" fmla="*/ 495 h 784"/>
              <a:gd name="T10" fmla="*/ 405 w 462"/>
              <a:gd name="T11" fmla="*/ 506 h 784"/>
              <a:gd name="T12" fmla="*/ 342 w 462"/>
              <a:gd name="T13" fmla="*/ 486 h 784"/>
              <a:gd name="T14" fmla="*/ 314 w 462"/>
              <a:gd name="T15" fmla="*/ 486 h 784"/>
              <a:gd name="T16" fmla="*/ 301 w 462"/>
              <a:gd name="T17" fmla="*/ 462 h 784"/>
              <a:gd name="T18" fmla="*/ 285 w 462"/>
              <a:gd name="T19" fmla="*/ 386 h 784"/>
              <a:gd name="T20" fmla="*/ 252 w 462"/>
              <a:gd name="T21" fmla="*/ 386 h 784"/>
              <a:gd name="T22" fmla="*/ 252 w 462"/>
              <a:gd name="T23" fmla="*/ 361 h 784"/>
              <a:gd name="T24" fmla="*/ 261 w 462"/>
              <a:gd name="T25" fmla="*/ 334 h 784"/>
              <a:gd name="T26" fmla="*/ 261 w 462"/>
              <a:gd name="T27" fmla="*/ 301 h 784"/>
              <a:gd name="T28" fmla="*/ 245 w 462"/>
              <a:gd name="T29" fmla="*/ 273 h 784"/>
              <a:gd name="T30" fmla="*/ 233 w 462"/>
              <a:gd name="T31" fmla="*/ 285 h 784"/>
              <a:gd name="T32" fmla="*/ 233 w 462"/>
              <a:gd name="T33" fmla="*/ 262 h 784"/>
              <a:gd name="T34" fmla="*/ 204 w 462"/>
              <a:gd name="T35" fmla="*/ 169 h 784"/>
              <a:gd name="T36" fmla="*/ 204 w 462"/>
              <a:gd name="T37" fmla="*/ 133 h 784"/>
              <a:gd name="T38" fmla="*/ 192 w 462"/>
              <a:gd name="T39" fmla="*/ 133 h 784"/>
              <a:gd name="T40" fmla="*/ 220 w 462"/>
              <a:gd name="T41" fmla="*/ 12 h 784"/>
              <a:gd name="T42" fmla="*/ 153 w 462"/>
              <a:gd name="T43" fmla="*/ 0 h 784"/>
              <a:gd name="T44" fmla="*/ 92 w 462"/>
              <a:gd name="T45" fmla="*/ 253 h 784"/>
              <a:gd name="T46" fmla="*/ 100 w 462"/>
              <a:gd name="T47" fmla="*/ 273 h 784"/>
              <a:gd name="T48" fmla="*/ 92 w 462"/>
              <a:gd name="T49" fmla="*/ 314 h 784"/>
              <a:gd name="T50" fmla="*/ 100 w 462"/>
              <a:gd name="T51" fmla="*/ 342 h 784"/>
              <a:gd name="T52" fmla="*/ 92 w 462"/>
              <a:gd name="T53" fmla="*/ 366 h 784"/>
              <a:gd name="T54" fmla="*/ 63 w 462"/>
              <a:gd name="T55" fmla="*/ 407 h 784"/>
              <a:gd name="T56" fmla="*/ 40 w 462"/>
              <a:gd name="T57" fmla="*/ 455 h 784"/>
              <a:gd name="T58" fmla="*/ 40 w 462"/>
              <a:gd name="T59" fmla="*/ 474 h 784"/>
              <a:gd name="T60" fmla="*/ 60 w 462"/>
              <a:gd name="T61" fmla="*/ 495 h 784"/>
              <a:gd name="T62" fmla="*/ 19 w 462"/>
              <a:gd name="T63" fmla="*/ 575 h 784"/>
              <a:gd name="T64" fmla="*/ 0 w 462"/>
              <a:gd name="T65" fmla="*/ 70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2" h="784">
                <a:moveTo>
                  <a:pt x="0" y="700"/>
                </a:moveTo>
                <a:lnTo>
                  <a:pt x="213" y="744"/>
                </a:lnTo>
                <a:lnTo>
                  <a:pt x="425" y="784"/>
                </a:lnTo>
                <a:lnTo>
                  <a:pt x="462" y="523"/>
                </a:lnTo>
                <a:lnTo>
                  <a:pt x="437" y="495"/>
                </a:lnTo>
                <a:lnTo>
                  <a:pt x="405" y="506"/>
                </a:lnTo>
                <a:lnTo>
                  <a:pt x="342" y="486"/>
                </a:lnTo>
                <a:lnTo>
                  <a:pt x="314" y="486"/>
                </a:lnTo>
                <a:lnTo>
                  <a:pt x="301" y="462"/>
                </a:lnTo>
                <a:lnTo>
                  <a:pt x="285" y="386"/>
                </a:lnTo>
                <a:lnTo>
                  <a:pt x="252" y="386"/>
                </a:lnTo>
                <a:lnTo>
                  <a:pt x="252" y="361"/>
                </a:lnTo>
                <a:lnTo>
                  <a:pt x="261" y="334"/>
                </a:lnTo>
                <a:lnTo>
                  <a:pt x="261" y="301"/>
                </a:lnTo>
                <a:lnTo>
                  <a:pt x="245" y="273"/>
                </a:lnTo>
                <a:lnTo>
                  <a:pt x="233" y="285"/>
                </a:lnTo>
                <a:lnTo>
                  <a:pt x="233" y="262"/>
                </a:lnTo>
                <a:lnTo>
                  <a:pt x="204" y="169"/>
                </a:lnTo>
                <a:lnTo>
                  <a:pt x="204" y="133"/>
                </a:lnTo>
                <a:lnTo>
                  <a:pt x="192" y="133"/>
                </a:lnTo>
                <a:lnTo>
                  <a:pt x="220" y="12"/>
                </a:lnTo>
                <a:lnTo>
                  <a:pt x="153" y="0"/>
                </a:lnTo>
                <a:lnTo>
                  <a:pt x="92" y="253"/>
                </a:lnTo>
                <a:lnTo>
                  <a:pt x="100" y="273"/>
                </a:lnTo>
                <a:lnTo>
                  <a:pt x="92" y="314"/>
                </a:lnTo>
                <a:lnTo>
                  <a:pt x="100" y="342"/>
                </a:lnTo>
                <a:lnTo>
                  <a:pt x="92" y="366"/>
                </a:lnTo>
                <a:lnTo>
                  <a:pt x="63" y="407"/>
                </a:lnTo>
                <a:lnTo>
                  <a:pt x="40" y="455"/>
                </a:lnTo>
                <a:lnTo>
                  <a:pt x="40" y="474"/>
                </a:lnTo>
                <a:lnTo>
                  <a:pt x="60" y="495"/>
                </a:lnTo>
                <a:lnTo>
                  <a:pt x="19" y="575"/>
                </a:lnTo>
                <a:lnTo>
                  <a:pt x="0" y="70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4" name="Freeform 31">
            <a:extLst>
              <a:ext uri="{FF2B5EF4-FFF2-40B4-BE49-F238E27FC236}">
                <a16:creationId xmlns:a16="http://schemas.microsoft.com/office/drawing/2014/main" id="{B4FEEDA4-0310-EC4B-919B-7ADBFC01D2D8}"/>
              </a:ext>
            </a:extLst>
          </p:cNvPr>
          <p:cNvSpPr>
            <a:spLocks/>
          </p:cNvSpPr>
          <p:nvPr/>
        </p:nvSpPr>
        <p:spPr bwMode="auto">
          <a:xfrm>
            <a:off x="1721857" y="1545380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5" name="Freeform 32">
            <a:extLst>
              <a:ext uri="{FF2B5EF4-FFF2-40B4-BE49-F238E27FC236}">
                <a16:creationId xmlns:a16="http://schemas.microsoft.com/office/drawing/2014/main" id="{E044DF84-B109-C64D-8BB4-7E91D093CA7A}"/>
              </a:ext>
            </a:extLst>
          </p:cNvPr>
          <p:cNvSpPr>
            <a:spLocks/>
          </p:cNvSpPr>
          <p:nvPr/>
        </p:nvSpPr>
        <p:spPr bwMode="auto">
          <a:xfrm>
            <a:off x="4288131" y="4379765"/>
            <a:ext cx="1281242" cy="678884"/>
          </a:xfrm>
          <a:custGeom>
            <a:avLst/>
            <a:gdLst>
              <a:gd name="T0" fmla="*/ 80 w 676"/>
              <a:gd name="T1" fmla="*/ 19 h 337"/>
              <a:gd name="T2" fmla="*/ 0 w 676"/>
              <a:gd name="T3" fmla="*/ 24 h 337"/>
              <a:gd name="T4" fmla="*/ 0 w 676"/>
              <a:gd name="T5" fmla="*/ 63 h 337"/>
              <a:gd name="T6" fmla="*/ 242 w 676"/>
              <a:gd name="T7" fmla="*/ 72 h 337"/>
              <a:gd name="T8" fmla="*/ 246 w 676"/>
              <a:gd name="T9" fmla="*/ 277 h 337"/>
              <a:gd name="T10" fmla="*/ 262 w 676"/>
              <a:gd name="T11" fmla="*/ 289 h 337"/>
              <a:gd name="T12" fmla="*/ 281 w 676"/>
              <a:gd name="T13" fmla="*/ 280 h 337"/>
              <a:gd name="T14" fmla="*/ 306 w 676"/>
              <a:gd name="T15" fmla="*/ 298 h 337"/>
              <a:gd name="T16" fmla="*/ 378 w 676"/>
              <a:gd name="T17" fmla="*/ 313 h 337"/>
              <a:gd name="T18" fmla="*/ 406 w 676"/>
              <a:gd name="T19" fmla="*/ 305 h 337"/>
              <a:gd name="T20" fmla="*/ 442 w 676"/>
              <a:gd name="T21" fmla="*/ 329 h 337"/>
              <a:gd name="T22" fmla="*/ 475 w 676"/>
              <a:gd name="T23" fmla="*/ 321 h 337"/>
              <a:gd name="T24" fmla="*/ 498 w 676"/>
              <a:gd name="T25" fmla="*/ 333 h 337"/>
              <a:gd name="T26" fmla="*/ 523 w 676"/>
              <a:gd name="T27" fmla="*/ 321 h 337"/>
              <a:gd name="T28" fmla="*/ 542 w 676"/>
              <a:gd name="T29" fmla="*/ 337 h 337"/>
              <a:gd name="T30" fmla="*/ 571 w 676"/>
              <a:gd name="T31" fmla="*/ 321 h 337"/>
              <a:gd name="T32" fmla="*/ 643 w 676"/>
              <a:gd name="T33" fmla="*/ 317 h 337"/>
              <a:gd name="T34" fmla="*/ 655 w 676"/>
              <a:gd name="T35" fmla="*/ 333 h 337"/>
              <a:gd name="T36" fmla="*/ 676 w 676"/>
              <a:gd name="T37" fmla="*/ 333 h 337"/>
              <a:gd name="T38" fmla="*/ 676 w 676"/>
              <a:gd name="T39" fmla="*/ 160 h 337"/>
              <a:gd name="T40" fmla="*/ 664 w 676"/>
              <a:gd name="T41" fmla="*/ 47 h 337"/>
              <a:gd name="T42" fmla="*/ 655 w 676"/>
              <a:gd name="T43" fmla="*/ 0 h 337"/>
              <a:gd name="T44" fmla="*/ 463 w 676"/>
              <a:gd name="T45" fmla="*/ 15 h 337"/>
              <a:gd name="T46" fmla="*/ 80 w 676"/>
              <a:gd name="T47" fmla="*/ 1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6" h="337">
                <a:moveTo>
                  <a:pt x="80" y="19"/>
                </a:moveTo>
                <a:lnTo>
                  <a:pt x="0" y="24"/>
                </a:lnTo>
                <a:lnTo>
                  <a:pt x="0" y="63"/>
                </a:lnTo>
                <a:lnTo>
                  <a:pt x="242" y="72"/>
                </a:lnTo>
                <a:lnTo>
                  <a:pt x="246" y="277"/>
                </a:lnTo>
                <a:lnTo>
                  <a:pt x="262" y="289"/>
                </a:lnTo>
                <a:lnTo>
                  <a:pt x="281" y="280"/>
                </a:lnTo>
                <a:lnTo>
                  <a:pt x="306" y="298"/>
                </a:lnTo>
                <a:lnTo>
                  <a:pt x="378" y="313"/>
                </a:lnTo>
                <a:lnTo>
                  <a:pt x="406" y="305"/>
                </a:lnTo>
                <a:lnTo>
                  <a:pt x="442" y="329"/>
                </a:lnTo>
                <a:lnTo>
                  <a:pt x="475" y="321"/>
                </a:lnTo>
                <a:lnTo>
                  <a:pt x="498" y="333"/>
                </a:lnTo>
                <a:lnTo>
                  <a:pt x="523" y="321"/>
                </a:lnTo>
                <a:lnTo>
                  <a:pt x="542" y="337"/>
                </a:lnTo>
                <a:lnTo>
                  <a:pt x="571" y="321"/>
                </a:lnTo>
                <a:lnTo>
                  <a:pt x="643" y="317"/>
                </a:lnTo>
                <a:lnTo>
                  <a:pt x="655" y="333"/>
                </a:lnTo>
                <a:lnTo>
                  <a:pt x="676" y="333"/>
                </a:lnTo>
                <a:lnTo>
                  <a:pt x="676" y="160"/>
                </a:lnTo>
                <a:lnTo>
                  <a:pt x="664" y="47"/>
                </a:lnTo>
                <a:lnTo>
                  <a:pt x="655" y="0"/>
                </a:lnTo>
                <a:lnTo>
                  <a:pt x="463" y="15"/>
                </a:lnTo>
                <a:lnTo>
                  <a:pt x="80" y="1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CD540DB5-03B5-C848-B9D4-4F713632948C}"/>
              </a:ext>
            </a:extLst>
          </p:cNvPr>
          <p:cNvSpPr>
            <a:spLocks/>
          </p:cNvSpPr>
          <p:nvPr/>
        </p:nvSpPr>
        <p:spPr bwMode="auto">
          <a:xfrm>
            <a:off x="3397329" y="3529650"/>
            <a:ext cx="1042431" cy="898462"/>
          </a:xfrm>
          <a:custGeom>
            <a:avLst/>
            <a:gdLst>
              <a:gd name="T0" fmla="*/ 0 w 550"/>
              <a:gd name="T1" fmla="*/ 413 h 446"/>
              <a:gd name="T2" fmla="*/ 470 w 550"/>
              <a:gd name="T3" fmla="*/ 446 h 446"/>
              <a:gd name="T4" fmla="*/ 550 w 550"/>
              <a:gd name="T5" fmla="*/ 441 h 446"/>
              <a:gd name="T6" fmla="*/ 550 w 550"/>
              <a:gd name="T7" fmla="*/ 28 h 446"/>
              <a:gd name="T8" fmla="*/ 414 w 550"/>
              <a:gd name="T9" fmla="*/ 24 h 446"/>
              <a:gd name="T10" fmla="*/ 33 w 550"/>
              <a:gd name="T11" fmla="*/ 0 h 446"/>
              <a:gd name="T12" fmla="*/ 0 w 550"/>
              <a:gd name="T13" fmla="*/ 41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446">
                <a:moveTo>
                  <a:pt x="0" y="413"/>
                </a:moveTo>
                <a:lnTo>
                  <a:pt x="470" y="446"/>
                </a:lnTo>
                <a:lnTo>
                  <a:pt x="550" y="441"/>
                </a:lnTo>
                <a:lnTo>
                  <a:pt x="550" y="28"/>
                </a:lnTo>
                <a:lnTo>
                  <a:pt x="414" y="24"/>
                </a:lnTo>
                <a:lnTo>
                  <a:pt x="33" y="0"/>
                </a:lnTo>
                <a:lnTo>
                  <a:pt x="0" y="4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7" name="Freeform 34">
            <a:extLst>
              <a:ext uri="{FF2B5EF4-FFF2-40B4-BE49-F238E27FC236}">
                <a16:creationId xmlns:a16="http://schemas.microsoft.com/office/drawing/2014/main" id="{9B83CDE5-9A3A-1F4C-A39F-9FA0F2009844}"/>
              </a:ext>
            </a:extLst>
          </p:cNvPr>
          <p:cNvSpPr>
            <a:spLocks/>
          </p:cNvSpPr>
          <p:nvPr/>
        </p:nvSpPr>
        <p:spPr bwMode="auto">
          <a:xfrm>
            <a:off x="2658150" y="3237551"/>
            <a:ext cx="801723" cy="1124085"/>
          </a:xfrm>
          <a:custGeom>
            <a:avLst/>
            <a:gdLst>
              <a:gd name="T0" fmla="*/ 77 w 423"/>
              <a:gd name="T1" fmla="*/ 0 h 558"/>
              <a:gd name="T2" fmla="*/ 0 w 423"/>
              <a:gd name="T3" fmla="*/ 519 h 558"/>
              <a:gd name="T4" fmla="*/ 390 w 423"/>
              <a:gd name="T5" fmla="*/ 558 h 558"/>
              <a:gd name="T6" fmla="*/ 423 w 423"/>
              <a:gd name="T7" fmla="*/ 145 h 558"/>
              <a:gd name="T8" fmla="*/ 282 w 423"/>
              <a:gd name="T9" fmla="*/ 132 h 558"/>
              <a:gd name="T10" fmla="*/ 289 w 423"/>
              <a:gd name="T11" fmla="*/ 40 h 558"/>
              <a:gd name="T12" fmla="*/ 77 w 423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558">
                <a:moveTo>
                  <a:pt x="77" y="0"/>
                </a:moveTo>
                <a:lnTo>
                  <a:pt x="0" y="519"/>
                </a:lnTo>
                <a:lnTo>
                  <a:pt x="390" y="558"/>
                </a:lnTo>
                <a:lnTo>
                  <a:pt x="423" y="145"/>
                </a:lnTo>
                <a:lnTo>
                  <a:pt x="282" y="132"/>
                </a:lnTo>
                <a:lnTo>
                  <a:pt x="289" y="40"/>
                </a:lnTo>
                <a:lnTo>
                  <a:pt x="7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8" name="Freeform 35">
            <a:extLst>
              <a:ext uri="{FF2B5EF4-FFF2-40B4-BE49-F238E27FC236}">
                <a16:creationId xmlns:a16="http://schemas.microsoft.com/office/drawing/2014/main" id="{DE8F712A-A604-9248-B766-8FD80FC968CE}"/>
              </a:ext>
            </a:extLst>
          </p:cNvPr>
          <p:cNvSpPr>
            <a:spLocks/>
          </p:cNvSpPr>
          <p:nvPr/>
        </p:nvSpPr>
        <p:spPr bwMode="auto">
          <a:xfrm>
            <a:off x="1881066" y="3060275"/>
            <a:ext cx="923025" cy="1603534"/>
          </a:xfrm>
          <a:custGeom>
            <a:avLst/>
            <a:gdLst>
              <a:gd name="T0" fmla="*/ 60 w 487"/>
              <a:gd name="T1" fmla="*/ 0 h 796"/>
              <a:gd name="T2" fmla="*/ 0 w 487"/>
              <a:gd name="T3" fmla="*/ 301 h 796"/>
              <a:gd name="T4" fmla="*/ 337 w 487"/>
              <a:gd name="T5" fmla="*/ 796 h 796"/>
              <a:gd name="T6" fmla="*/ 337 w 487"/>
              <a:gd name="T7" fmla="*/ 695 h 796"/>
              <a:gd name="T8" fmla="*/ 355 w 487"/>
              <a:gd name="T9" fmla="*/ 674 h 796"/>
              <a:gd name="T10" fmla="*/ 366 w 487"/>
              <a:gd name="T11" fmla="*/ 674 h 796"/>
              <a:gd name="T12" fmla="*/ 378 w 487"/>
              <a:gd name="T13" fmla="*/ 695 h 796"/>
              <a:gd name="T14" fmla="*/ 399 w 487"/>
              <a:gd name="T15" fmla="*/ 683 h 796"/>
              <a:gd name="T16" fmla="*/ 410 w 487"/>
              <a:gd name="T17" fmla="*/ 607 h 796"/>
              <a:gd name="T18" fmla="*/ 487 w 487"/>
              <a:gd name="T19" fmla="*/ 88 h 796"/>
              <a:gd name="T20" fmla="*/ 274 w 487"/>
              <a:gd name="T21" fmla="*/ 44 h 796"/>
              <a:gd name="T22" fmla="*/ 60 w 487"/>
              <a:gd name="T23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7" h="796">
                <a:moveTo>
                  <a:pt x="60" y="0"/>
                </a:moveTo>
                <a:lnTo>
                  <a:pt x="0" y="301"/>
                </a:lnTo>
                <a:lnTo>
                  <a:pt x="337" y="796"/>
                </a:lnTo>
                <a:lnTo>
                  <a:pt x="337" y="695"/>
                </a:lnTo>
                <a:lnTo>
                  <a:pt x="355" y="674"/>
                </a:lnTo>
                <a:lnTo>
                  <a:pt x="366" y="674"/>
                </a:lnTo>
                <a:lnTo>
                  <a:pt x="378" y="695"/>
                </a:lnTo>
                <a:lnTo>
                  <a:pt x="399" y="683"/>
                </a:lnTo>
                <a:lnTo>
                  <a:pt x="410" y="607"/>
                </a:lnTo>
                <a:lnTo>
                  <a:pt x="487" y="88"/>
                </a:lnTo>
                <a:lnTo>
                  <a:pt x="274" y="44"/>
                </a:lnTo>
                <a:lnTo>
                  <a:pt x="60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59" name="Freeform 37">
            <a:extLst>
              <a:ext uri="{FF2B5EF4-FFF2-40B4-BE49-F238E27FC236}">
                <a16:creationId xmlns:a16="http://schemas.microsoft.com/office/drawing/2014/main" id="{3CCAE58A-A192-3547-89AB-4D71A21F98BE}"/>
              </a:ext>
            </a:extLst>
          </p:cNvPr>
          <p:cNvSpPr>
            <a:spLocks/>
          </p:cNvSpPr>
          <p:nvPr/>
        </p:nvSpPr>
        <p:spPr bwMode="auto">
          <a:xfrm>
            <a:off x="1456511" y="2063102"/>
            <a:ext cx="1133406" cy="1085810"/>
          </a:xfrm>
          <a:custGeom>
            <a:avLst/>
            <a:gdLst>
              <a:gd name="T0" fmla="*/ 590 w 598"/>
              <a:gd name="T1" fmla="*/ 153 h 539"/>
              <a:gd name="T2" fmla="*/ 598 w 598"/>
              <a:gd name="T3" fmla="*/ 181 h 539"/>
              <a:gd name="T4" fmla="*/ 590 w 598"/>
              <a:gd name="T5" fmla="*/ 205 h 539"/>
              <a:gd name="T6" fmla="*/ 561 w 598"/>
              <a:gd name="T7" fmla="*/ 246 h 539"/>
              <a:gd name="T8" fmla="*/ 538 w 598"/>
              <a:gd name="T9" fmla="*/ 294 h 539"/>
              <a:gd name="T10" fmla="*/ 538 w 598"/>
              <a:gd name="T11" fmla="*/ 313 h 539"/>
              <a:gd name="T12" fmla="*/ 558 w 598"/>
              <a:gd name="T13" fmla="*/ 334 h 539"/>
              <a:gd name="T14" fmla="*/ 517 w 598"/>
              <a:gd name="T15" fmla="*/ 414 h 539"/>
              <a:gd name="T16" fmla="*/ 498 w 598"/>
              <a:gd name="T17" fmla="*/ 539 h 539"/>
              <a:gd name="T18" fmla="*/ 284 w 598"/>
              <a:gd name="T19" fmla="*/ 495 h 539"/>
              <a:gd name="T20" fmla="*/ 0 w 598"/>
              <a:gd name="T21" fmla="*/ 414 h 539"/>
              <a:gd name="T22" fmla="*/ 0 w 598"/>
              <a:gd name="T23" fmla="*/ 313 h 539"/>
              <a:gd name="T24" fmla="*/ 23 w 598"/>
              <a:gd name="T25" fmla="*/ 265 h 539"/>
              <a:gd name="T26" fmla="*/ 60 w 598"/>
              <a:gd name="T27" fmla="*/ 225 h 539"/>
              <a:gd name="T28" fmla="*/ 64 w 598"/>
              <a:gd name="T29" fmla="*/ 193 h 539"/>
              <a:gd name="T30" fmla="*/ 136 w 598"/>
              <a:gd name="T31" fmla="*/ 0 h 539"/>
              <a:gd name="T32" fmla="*/ 155 w 598"/>
              <a:gd name="T33" fmla="*/ 8 h 539"/>
              <a:gd name="T34" fmla="*/ 196 w 598"/>
              <a:gd name="T35" fmla="*/ 29 h 539"/>
              <a:gd name="T36" fmla="*/ 200 w 598"/>
              <a:gd name="T37" fmla="*/ 61 h 539"/>
              <a:gd name="T38" fmla="*/ 217 w 598"/>
              <a:gd name="T39" fmla="*/ 84 h 539"/>
              <a:gd name="T40" fmla="*/ 284 w 598"/>
              <a:gd name="T41" fmla="*/ 92 h 539"/>
              <a:gd name="T42" fmla="*/ 300 w 598"/>
              <a:gd name="T43" fmla="*/ 105 h 539"/>
              <a:gd name="T44" fmla="*/ 469 w 598"/>
              <a:gd name="T45" fmla="*/ 121 h 539"/>
              <a:gd name="T46" fmla="*/ 478 w 598"/>
              <a:gd name="T47" fmla="*/ 112 h 539"/>
              <a:gd name="T48" fmla="*/ 590 w 598"/>
              <a:gd name="T49" fmla="*/ 153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539">
                <a:moveTo>
                  <a:pt x="590" y="153"/>
                </a:moveTo>
                <a:lnTo>
                  <a:pt x="598" y="181"/>
                </a:lnTo>
                <a:lnTo>
                  <a:pt x="590" y="205"/>
                </a:lnTo>
                <a:lnTo>
                  <a:pt x="561" y="246"/>
                </a:lnTo>
                <a:lnTo>
                  <a:pt x="538" y="294"/>
                </a:lnTo>
                <a:lnTo>
                  <a:pt x="538" y="313"/>
                </a:lnTo>
                <a:lnTo>
                  <a:pt x="558" y="334"/>
                </a:lnTo>
                <a:lnTo>
                  <a:pt x="517" y="414"/>
                </a:lnTo>
                <a:lnTo>
                  <a:pt x="498" y="539"/>
                </a:lnTo>
                <a:lnTo>
                  <a:pt x="284" y="495"/>
                </a:lnTo>
                <a:lnTo>
                  <a:pt x="0" y="414"/>
                </a:lnTo>
                <a:lnTo>
                  <a:pt x="0" y="313"/>
                </a:lnTo>
                <a:lnTo>
                  <a:pt x="23" y="265"/>
                </a:lnTo>
                <a:lnTo>
                  <a:pt x="60" y="225"/>
                </a:lnTo>
                <a:lnTo>
                  <a:pt x="64" y="193"/>
                </a:lnTo>
                <a:lnTo>
                  <a:pt x="136" y="0"/>
                </a:lnTo>
                <a:lnTo>
                  <a:pt x="155" y="8"/>
                </a:lnTo>
                <a:lnTo>
                  <a:pt x="196" y="29"/>
                </a:lnTo>
                <a:lnTo>
                  <a:pt x="200" y="61"/>
                </a:lnTo>
                <a:lnTo>
                  <a:pt x="217" y="84"/>
                </a:lnTo>
                <a:lnTo>
                  <a:pt x="284" y="92"/>
                </a:lnTo>
                <a:lnTo>
                  <a:pt x="300" y="105"/>
                </a:lnTo>
                <a:lnTo>
                  <a:pt x="469" y="121"/>
                </a:lnTo>
                <a:lnTo>
                  <a:pt x="478" y="112"/>
                </a:lnTo>
                <a:lnTo>
                  <a:pt x="590" y="15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0" name="Freeform 38">
            <a:extLst>
              <a:ext uri="{FF2B5EF4-FFF2-40B4-BE49-F238E27FC236}">
                <a16:creationId xmlns:a16="http://schemas.microsoft.com/office/drawing/2014/main" id="{7923D74A-DF43-5B49-820B-8EDFB30BB9AB}"/>
              </a:ext>
            </a:extLst>
          </p:cNvPr>
          <p:cNvSpPr>
            <a:spLocks/>
          </p:cNvSpPr>
          <p:nvPr/>
        </p:nvSpPr>
        <p:spPr bwMode="auto">
          <a:xfrm>
            <a:off x="1339001" y="2897101"/>
            <a:ext cx="1214906" cy="2250185"/>
          </a:xfrm>
          <a:custGeom>
            <a:avLst/>
            <a:gdLst>
              <a:gd name="T0" fmla="*/ 62 w 641"/>
              <a:gd name="T1" fmla="*/ 0 h 1117"/>
              <a:gd name="T2" fmla="*/ 346 w 641"/>
              <a:gd name="T3" fmla="*/ 81 h 1117"/>
              <a:gd name="T4" fmla="*/ 286 w 641"/>
              <a:gd name="T5" fmla="*/ 382 h 1117"/>
              <a:gd name="T6" fmla="*/ 623 w 641"/>
              <a:gd name="T7" fmla="*/ 877 h 1117"/>
              <a:gd name="T8" fmla="*/ 620 w 641"/>
              <a:gd name="T9" fmla="*/ 924 h 1117"/>
              <a:gd name="T10" fmla="*/ 641 w 641"/>
              <a:gd name="T11" fmla="*/ 961 h 1117"/>
              <a:gd name="T12" fmla="*/ 620 w 641"/>
              <a:gd name="T13" fmla="*/ 984 h 1117"/>
              <a:gd name="T14" fmla="*/ 600 w 641"/>
              <a:gd name="T15" fmla="*/ 1029 h 1117"/>
              <a:gd name="T16" fmla="*/ 579 w 641"/>
              <a:gd name="T17" fmla="*/ 1069 h 1117"/>
              <a:gd name="T18" fmla="*/ 600 w 641"/>
              <a:gd name="T19" fmla="*/ 1085 h 1117"/>
              <a:gd name="T20" fmla="*/ 579 w 641"/>
              <a:gd name="T21" fmla="*/ 1117 h 1117"/>
              <a:gd name="T22" fmla="*/ 390 w 641"/>
              <a:gd name="T23" fmla="*/ 1101 h 1117"/>
              <a:gd name="T24" fmla="*/ 378 w 641"/>
              <a:gd name="T25" fmla="*/ 1053 h 1117"/>
              <a:gd name="T26" fmla="*/ 351 w 641"/>
              <a:gd name="T27" fmla="*/ 997 h 1117"/>
              <a:gd name="T28" fmla="*/ 327 w 641"/>
              <a:gd name="T29" fmla="*/ 961 h 1117"/>
              <a:gd name="T30" fmla="*/ 298 w 641"/>
              <a:gd name="T31" fmla="*/ 956 h 1117"/>
              <a:gd name="T32" fmla="*/ 298 w 641"/>
              <a:gd name="T33" fmla="*/ 944 h 1117"/>
              <a:gd name="T34" fmla="*/ 270 w 641"/>
              <a:gd name="T35" fmla="*/ 921 h 1117"/>
              <a:gd name="T36" fmla="*/ 230 w 641"/>
              <a:gd name="T37" fmla="*/ 908 h 1117"/>
              <a:gd name="T38" fmla="*/ 210 w 641"/>
              <a:gd name="T39" fmla="*/ 877 h 1117"/>
              <a:gd name="T40" fmla="*/ 186 w 641"/>
              <a:gd name="T41" fmla="*/ 868 h 1117"/>
              <a:gd name="T42" fmla="*/ 145 w 641"/>
              <a:gd name="T43" fmla="*/ 832 h 1117"/>
              <a:gd name="T44" fmla="*/ 161 w 641"/>
              <a:gd name="T45" fmla="*/ 783 h 1117"/>
              <a:gd name="T46" fmla="*/ 97 w 641"/>
              <a:gd name="T47" fmla="*/ 603 h 1117"/>
              <a:gd name="T48" fmla="*/ 110 w 641"/>
              <a:gd name="T49" fmla="*/ 603 h 1117"/>
              <a:gd name="T50" fmla="*/ 110 w 641"/>
              <a:gd name="T51" fmla="*/ 579 h 1117"/>
              <a:gd name="T52" fmla="*/ 90 w 641"/>
              <a:gd name="T53" fmla="*/ 571 h 1117"/>
              <a:gd name="T54" fmla="*/ 65 w 641"/>
              <a:gd name="T55" fmla="*/ 483 h 1117"/>
              <a:gd name="T56" fmla="*/ 78 w 641"/>
              <a:gd name="T57" fmla="*/ 474 h 1117"/>
              <a:gd name="T58" fmla="*/ 97 w 641"/>
              <a:gd name="T59" fmla="*/ 494 h 1117"/>
              <a:gd name="T60" fmla="*/ 85 w 641"/>
              <a:gd name="T61" fmla="*/ 462 h 1117"/>
              <a:gd name="T62" fmla="*/ 129 w 641"/>
              <a:gd name="T63" fmla="*/ 450 h 1117"/>
              <a:gd name="T64" fmla="*/ 117 w 641"/>
              <a:gd name="T65" fmla="*/ 430 h 1117"/>
              <a:gd name="T66" fmla="*/ 90 w 641"/>
              <a:gd name="T67" fmla="*/ 438 h 1117"/>
              <a:gd name="T68" fmla="*/ 69 w 641"/>
              <a:gd name="T69" fmla="*/ 455 h 1117"/>
              <a:gd name="T70" fmla="*/ 37 w 641"/>
              <a:gd name="T71" fmla="*/ 402 h 1117"/>
              <a:gd name="T72" fmla="*/ 21 w 641"/>
              <a:gd name="T73" fmla="*/ 361 h 1117"/>
              <a:gd name="T74" fmla="*/ 16 w 641"/>
              <a:gd name="T75" fmla="*/ 321 h 1117"/>
              <a:gd name="T76" fmla="*/ 16 w 641"/>
              <a:gd name="T77" fmla="*/ 241 h 1117"/>
              <a:gd name="T78" fmla="*/ 9 w 641"/>
              <a:gd name="T79" fmla="*/ 220 h 1117"/>
              <a:gd name="T80" fmla="*/ 0 w 641"/>
              <a:gd name="T81" fmla="*/ 181 h 1117"/>
              <a:gd name="T82" fmla="*/ 9 w 641"/>
              <a:gd name="T83" fmla="*/ 148 h 1117"/>
              <a:gd name="T84" fmla="*/ 16 w 641"/>
              <a:gd name="T85" fmla="*/ 121 h 1117"/>
              <a:gd name="T86" fmla="*/ 29 w 641"/>
              <a:gd name="T87" fmla="*/ 100 h 1117"/>
              <a:gd name="T88" fmla="*/ 29 w 641"/>
              <a:gd name="T89" fmla="*/ 68 h 1117"/>
              <a:gd name="T90" fmla="*/ 50 w 641"/>
              <a:gd name="T91" fmla="*/ 52 h 1117"/>
              <a:gd name="T92" fmla="*/ 62 w 641"/>
              <a:gd name="T93" fmla="*/ 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1" h="1117">
                <a:moveTo>
                  <a:pt x="62" y="0"/>
                </a:moveTo>
                <a:lnTo>
                  <a:pt x="346" y="81"/>
                </a:lnTo>
                <a:lnTo>
                  <a:pt x="286" y="382"/>
                </a:lnTo>
                <a:lnTo>
                  <a:pt x="623" y="877"/>
                </a:lnTo>
                <a:lnTo>
                  <a:pt x="620" y="924"/>
                </a:lnTo>
                <a:lnTo>
                  <a:pt x="641" y="961"/>
                </a:lnTo>
                <a:lnTo>
                  <a:pt x="620" y="984"/>
                </a:lnTo>
                <a:lnTo>
                  <a:pt x="600" y="1029"/>
                </a:lnTo>
                <a:lnTo>
                  <a:pt x="579" y="1069"/>
                </a:lnTo>
                <a:lnTo>
                  <a:pt x="600" y="1085"/>
                </a:lnTo>
                <a:lnTo>
                  <a:pt x="579" y="1117"/>
                </a:lnTo>
                <a:lnTo>
                  <a:pt x="390" y="1101"/>
                </a:lnTo>
                <a:lnTo>
                  <a:pt x="378" y="1053"/>
                </a:lnTo>
                <a:lnTo>
                  <a:pt x="351" y="997"/>
                </a:lnTo>
                <a:lnTo>
                  <a:pt x="327" y="961"/>
                </a:lnTo>
                <a:lnTo>
                  <a:pt x="298" y="956"/>
                </a:lnTo>
                <a:lnTo>
                  <a:pt x="298" y="944"/>
                </a:lnTo>
                <a:lnTo>
                  <a:pt x="270" y="921"/>
                </a:lnTo>
                <a:lnTo>
                  <a:pt x="230" y="908"/>
                </a:lnTo>
                <a:lnTo>
                  <a:pt x="210" y="877"/>
                </a:lnTo>
                <a:lnTo>
                  <a:pt x="186" y="868"/>
                </a:lnTo>
                <a:lnTo>
                  <a:pt x="145" y="832"/>
                </a:lnTo>
                <a:lnTo>
                  <a:pt x="161" y="783"/>
                </a:lnTo>
                <a:lnTo>
                  <a:pt x="97" y="603"/>
                </a:lnTo>
                <a:lnTo>
                  <a:pt x="110" y="603"/>
                </a:lnTo>
                <a:lnTo>
                  <a:pt x="110" y="579"/>
                </a:lnTo>
                <a:lnTo>
                  <a:pt x="90" y="571"/>
                </a:lnTo>
                <a:lnTo>
                  <a:pt x="65" y="483"/>
                </a:lnTo>
                <a:lnTo>
                  <a:pt x="78" y="474"/>
                </a:lnTo>
                <a:lnTo>
                  <a:pt x="97" y="494"/>
                </a:lnTo>
                <a:lnTo>
                  <a:pt x="85" y="462"/>
                </a:lnTo>
                <a:lnTo>
                  <a:pt x="129" y="450"/>
                </a:lnTo>
                <a:lnTo>
                  <a:pt x="117" y="430"/>
                </a:lnTo>
                <a:lnTo>
                  <a:pt x="90" y="438"/>
                </a:lnTo>
                <a:lnTo>
                  <a:pt x="69" y="455"/>
                </a:lnTo>
                <a:lnTo>
                  <a:pt x="37" y="402"/>
                </a:lnTo>
                <a:lnTo>
                  <a:pt x="21" y="361"/>
                </a:lnTo>
                <a:lnTo>
                  <a:pt x="16" y="321"/>
                </a:lnTo>
                <a:lnTo>
                  <a:pt x="16" y="241"/>
                </a:lnTo>
                <a:lnTo>
                  <a:pt x="9" y="220"/>
                </a:lnTo>
                <a:lnTo>
                  <a:pt x="0" y="181"/>
                </a:lnTo>
                <a:lnTo>
                  <a:pt x="9" y="148"/>
                </a:lnTo>
                <a:lnTo>
                  <a:pt x="16" y="121"/>
                </a:lnTo>
                <a:lnTo>
                  <a:pt x="29" y="100"/>
                </a:lnTo>
                <a:lnTo>
                  <a:pt x="29" y="68"/>
                </a:lnTo>
                <a:lnTo>
                  <a:pt x="50" y="52"/>
                </a:lnTo>
                <a:lnTo>
                  <a:pt x="62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1" name="Freeform 39">
            <a:extLst>
              <a:ext uri="{FF2B5EF4-FFF2-40B4-BE49-F238E27FC236}">
                <a16:creationId xmlns:a16="http://schemas.microsoft.com/office/drawing/2014/main" id="{5BBD008B-8AA1-5240-8E8D-31DF797670C7}"/>
              </a:ext>
            </a:extLst>
          </p:cNvPr>
          <p:cNvSpPr>
            <a:spLocks/>
          </p:cNvSpPr>
          <p:nvPr/>
        </p:nvSpPr>
        <p:spPr bwMode="auto">
          <a:xfrm>
            <a:off x="5188413" y="3017970"/>
            <a:ext cx="852897" cy="656724"/>
          </a:xfrm>
          <a:custGeom>
            <a:avLst/>
            <a:gdLst>
              <a:gd name="T0" fmla="*/ 7 w 450"/>
              <a:gd name="T1" fmla="*/ 21 h 326"/>
              <a:gd name="T2" fmla="*/ 369 w 450"/>
              <a:gd name="T3" fmla="*/ 0 h 326"/>
              <a:gd name="T4" fmla="*/ 381 w 450"/>
              <a:gd name="T5" fmla="*/ 5 h 326"/>
              <a:gd name="T6" fmla="*/ 378 w 450"/>
              <a:gd name="T7" fmla="*/ 49 h 326"/>
              <a:gd name="T8" fmla="*/ 390 w 450"/>
              <a:gd name="T9" fmla="*/ 81 h 326"/>
              <a:gd name="T10" fmla="*/ 429 w 450"/>
              <a:gd name="T11" fmla="*/ 93 h 326"/>
              <a:gd name="T12" fmla="*/ 450 w 450"/>
              <a:gd name="T13" fmla="*/ 121 h 326"/>
              <a:gd name="T14" fmla="*/ 450 w 450"/>
              <a:gd name="T15" fmla="*/ 160 h 326"/>
              <a:gd name="T16" fmla="*/ 434 w 450"/>
              <a:gd name="T17" fmla="*/ 181 h 326"/>
              <a:gd name="T18" fmla="*/ 401 w 450"/>
              <a:gd name="T19" fmla="*/ 189 h 326"/>
              <a:gd name="T20" fmla="*/ 410 w 450"/>
              <a:gd name="T21" fmla="*/ 229 h 326"/>
              <a:gd name="T22" fmla="*/ 394 w 450"/>
              <a:gd name="T23" fmla="*/ 261 h 326"/>
              <a:gd name="T24" fmla="*/ 390 w 450"/>
              <a:gd name="T25" fmla="*/ 326 h 326"/>
              <a:gd name="T26" fmla="*/ 362 w 450"/>
              <a:gd name="T27" fmla="*/ 294 h 326"/>
              <a:gd name="T28" fmla="*/ 67 w 450"/>
              <a:gd name="T29" fmla="*/ 322 h 326"/>
              <a:gd name="T30" fmla="*/ 7 w 450"/>
              <a:gd name="T31" fmla="*/ 141 h 326"/>
              <a:gd name="T32" fmla="*/ 7 w 450"/>
              <a:gd name="T33" fmla="*/ 61 h 326"/>
              <a:gd name="T34" fmla="*/ 0 w 450"/>
              <a:gd name="T35" fmla="*/ 40 h 326"/>
              <a:gd name="T36" fmla="*/ 7 w 450"/>
              <a:gd name="T37" fmla="*/ 2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0" h="326">
                <a:moveTo>
                  <a:pt x="7" y="21"/>
                </a:moveTo>
                <a:lnTo>
                  <a:pt x="369" y="0"/>
                </a:lnTo>
                <a:lnTo>
                  <a:pt x="381" y="5"/>
                </a:lnTo>
                <a:lnTo>
                  <a:pt x="378" y="49"/>
                </a:lnTo>
                <a:lnTo>
                  <a:pt x="390" y="81"/>
                </a:lnTo>
                <a:lnTo>
                  <a:pt x="429" y="93"/>
                </a:lnTo>
                <a:lnTo>
                  <a:pt x="450" y="121"/>
                </a:lnTo>
                <a:lnTo>
                  <a:pt x="450" y="160"/>
                </a:lnTo>
                <a:lnTo>
                  <a:pt x="434" y="181"/>
                </a:lnTo>
                <a:lnTo>
                  <a:pt x="401" y="189"/>
                </a:lnTo>
                <a:lnTo>
                  <a:pt x="410" y="229"/>
                </a:lnTo>
                <a:lnTo>
                  <a:pt x="394" y="261"/>
                </a:lnTo>
                <a:lnTo>
                  <a:pt x="390" y="326"/>
                </a:lnTo>
                <a:lnTo>
                  <a:pt x="362" y="294"/>
                </a:lnTo>
                <a:lnTo>
                  <a:pt x="67" y="322"/>
                </a:lnTo>
                <a:lnTo>
                  <a:pt x="7" y="141"/>
                </a:lnTo>
                <a:lnTo>
                  <a:pt x="7" y="61"/>
                </a:lnTo>
                <a:lnTo>
                  <a:pt x="0" y="40"/>
                </a:lnTo>
                <a:lnTo>
                  <a:pt x="7" y="2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2" name="Freeform 40">
            <a:extLst>
              <a:ext uri="{FF2B5EF4-FFF2-40B4-BE49-F238E27FC236}">
                <a16:creationId xmlns:a16="http://schemas.microsoft.com/office/drawing/2014/main" id="{8473EABD-AA89-994E-8293-3B426D262E5F}"/>
              </a:ext>
            </a:extLst>
          </p:cNvPr>
          <p:cNvSpPr>
            <a:spLocks/>
          </p:cNvSpPr>
          <p:nvPr/>
        </p:nvSpPr>
        <p:spPr bwMode="auto">
          <a:xfrm>
            <a:off x="5643292" y="2331030"/>
            <a:ext cx="763817" cy="874288"/>
          </a:xfrm>
          <a:custGeom>
            <a:avLst/>
            <a:gdLst>
              <a:gd name="T0" fmla="*/ 161 w 403"/>
              <a:gd name="T1" fmla="*/ 32 h 434"/>
              <a:gd name="T2" fmla="*/ 129 w 403"/>
              <a:gd name="T3" fmla="*/ 32 h 434"/>
              <a:gd name="T4" fmla="*/ 129 w 403"/>
              <a:gd name="T5" fmla="*/ 0 h 434"/>
              <a:gd name="T6" fmla="*/ 57 w 403"/>
              <a:gd name="T7" fmla="*/ 20 h 434"/>
              <a:gd name="T8" fmla="*/ 37 w 403"/>
              <a:gd name="T9" fmla="*/ 48 h 434"/>
              <a:gd name="T10" fmla="*/ 29 w 403"/>
              <a:gd name="T11" fmla="*/ 88 h 434"/>
              <a:gd name="T12" fmla="*/ 0 w 403"/>
              <a:gd name="T13" fmla="*/ 100 h 434"/>
              <a:gd name="T14" fmla="*/ 29 w 403"/>
              <a:gd name="T15" fmla="*/ 113 h 434"/>
              <a:gd name="T16" fmla="*/ 0 w 403"/>
              <a:gd name="T17" fmla="*/ 113 h 434"/>
              <a:gd name="T18" fmla="*/ 16 w 403"/>
              <a:gd name="T19" fmla="*/ 120 h 434"/>
              <a:gd name="T20" fmla="*/ 9 w 403"/>
              <a:gd name="T21" fmla="*/ 148 h 434"/>
              <a:gd name="T22" fmla="*/ 21 w 403"/>
              <a:gd name="T23" fmla="*/ 212 h 434"/>
              <a:gd name="T24" fmla="*/ 0 w 403"/>
              <a:gd name="T25" fmla="*/ 240 h 434"/>
              <a:gd name="T26" fmla="*/ 57 w 403"/>
              <a:gd name="T27" fmla="*/ 253 h 434"/>
              <a:gd name="T28" fmla="*/ 89 w 403"/>
              <a:gd name="T29" fmla="*/ 284 h 434"/>
              <a:gd name="T30" fmla="*/ 122 w 403"/>
              <a:gd name="T31" fmla="*/ 302 h 434"/>
              <a:gd name="T32" fmla="*/ 129 w 403"/>
              <a:gd name="T33" fmla="*/ 341 h 434"/>
              <a:gd name="T34" fmla="*/ 141 w 403"/>
              <a:gd name="T35" fmla="*/ 346 h 434"/>
              <a:gd name="T36" fmla="*/ 138 w 403"/>
              <a:gd name="T37" fmla="*/ 390 h 434"/>
              <a:gd name="T38" fmla="*/ 150 w 403"/>
              <a:gd name="T39" fmla="*/ 422 h 434"/>
              <a:gd name="T40" fmla="*/ 189 w 403"/>
              <a:gd name="T41" fmla="*/ 434 h 434"/>
              <a:gd name="T42" fmla="*/ 390 w 403"/>
              <a:gd name="T43" fmla="*/ 402 h 434"/>
              <a:gd name="T44" fmla="*/ 374 w 403"/>
              <a:gd name="T45" fmla="*/ 341 h 434"/>
              <a:gd name="T46" fmla="*/ 403 w 403"/>
              <a:gd name="T47" fmla="*/ 132 h 434"/>
              <a:gd name="T48" fmla="*/ 355 w 403"/>
              <a:gd name="T49" fmla="*/ 212 h 434"/>
              <a:gd name="T50" fmla="*/ 351 w 403"/>
              <a:gd name="T51" fmla="*/ 192 h 434"/>
              <a:gd name="T52" fmla="*/ 362 w 403"/>
              <a:gd name="T53" fmla="*/ 148 h 434"/>
              <a:gd name="T54" fmla="*/ 355 w 403"/>
              <a:gd name="T55" fmla="*/ 92 h 434"/>
              <a:gd name="T56" fmla="*/ 334 w 403"/>
              <a:gd name="T57" fmla="*/ 92 h 434"/>
              <a:gd name="T58" fmla="*/ 330 w 403"/>
              <a:gd name="T59" fmla="*/ 80 h 434"/>
              <a:gd name="T60" fmla="*/ 282 w 403"/>
              <a:gd name="T61" fmla="*/ 80 h 434"/>
              <a:gd name="T62" fmla="*/ 251 w 403"/>
              <a:gd name="T63" fmla="*/ 51 h 434"/>
              <a:gd name="T64" fmla="*/ 189 w 403"/>
              <a:gd name="T65" fmla="*/ 51 h 434"/>
              <a:gd name="T66" fmla="*/ 161 w 403"/>
              <a:gd name="T67" fmla="*/ 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3" h="434">
                <a:moveTo>
                  <a:pt x="161" y="32"/>
                </a:moveTo>
                <a:lnTo>
                  <a:pt x="129" y="32"/>
                </a:lnTo>
                <a:lnTo>
                  <a:pt x="129" y="0"/>
                </a:lnTo>
                <a:lnTo>
                  <a:pt x="57" y="20"/>
                </a:lnTo>
                <a:lnTo>
                  <a:pt x="37" y="48"/>
                </a:lnTo>
                <a:lnTo>
                  <a:pt x="29" y="88"/>
                </a:lnTo>
                <a:lnTo>
                  <a:pt x="0" y="100"/>
                </a:lnTo>
                <a:lnTo>
                  <a:pt x="29" y="113"/>
                </a:lnTo>
                <a:lnTo>
                  <a:pt x="0" y="113"/>
                </a:lnTo>
                <a:lnTo>
                  <a:pt x="16" y="120"/>
                </a:lnTo>
                <a:lnTo>
                  <a:pt x="9" y="148"/>
                </a:lnTo>
                <a:lnTo>
                  <a:pt x="21" y="212"/>
                </a:lnTo>
                <a:lnTo>
                  <a:pt x="0" y="240"/>
                </a:lnTo>
                <a:lnTo>
                  <a:pt x="57" y="253"/>
                </a:lnTo>
                <a:lnTo>
                  <a:pt x="89" y="284"/>
                </a:lnTo>
                <a:lnTo>
                  <a:pt x="122" y="302"/>
                </a:lnTo>
                <a:lnTo>
                  <a:pt x="129" y="341"/>
                </a:lnTo>
                <a:lnTo>
                  <a:pt x="141" y="346"/>
                </a:lnTo>
                <a:lnTo>
                  <a:pt x="138" y="390"/>
                </a:lnTo>
                <a:lnTo>
                  <a:pt x="150" y="422"/>
                </a:lnTo>
                <a:lnTo>
                  <a:pt x="189" y="434"/>
                </a:lnTo>
                <a:lnTo>
                  <a:pt x="390" y="402"/>
                </a:lnTo>
                <a:lnTo>
                  <a:pt x="374" y="341"/>
                </a:lnTo>
                <a:lnTo>
                  <a:pt x="403" y="132"/>
                </a:lnTo>
                <a:lnTo>
                  <a:pt x="355" y="212"/>
                </a:lnTo>
                <a:lnTo>
                  <a:pt x="351" y="192"/>
                </a:lnTo>
                <a:lnTo>
                  <a:pt x="362" y="148"/>
                </a:lnTo>
                <a:lnTo>
                  <a:pt x="355" y="92"/>
                </a:lnTo>
                <a:lnTo>
                  <a:pt x="334" y="92"/>
                </a:lnTo>
                <a:lnTo>
                  <a:pt x="330" y="80"/>
                </a:lnTo>
                <a:lnTo>
                  <a:pt x="282" y="80"/>
                </a:lnTo>
                <a:lnTo>
                  <a:pt x="251" y="51"/>
                </a:lnTo>
                <a:lnTo>
                  <a:pt x="189" y="51"/>
                </a:lnTo>
                <a:lnTo>
                  <a:pt x="161" y="3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3" name="Freeform 41">
            <a:extLst>
              <a:ext uri="{FF2B5EF4-FFF2-40B4-BE49-F238E27FC236}">
                <a16:creationId xmlns:a16="http://schemas.microsoft.com/office/drawing/2014/main" id="{19783158-745B-2A4B-8B71-0E7B719FAD88}"/>
              </a:ext>
            </a:extLst>
          </p:cNvPr>
          <p:cNvSpPr>
            <a:spLocks/>
          </p:cNvSpPr>
          <p:nvPr/>
        </p:nvSpPr>
        <p:spPr bwMode="auto">
          <a:xfrm>
            <a:off x="5042472" y="1779060"/>
            <a:ext cx="998838" cy="1281215"/>
          </a:xfrm>
          <a:custGeom>
            <a:avLst/>
            <a:gdLst>
              <a:gd name="T0" fmla="*/ 527 w 527"/>
              <a:gd name="T1" fmla="*/ 141 h 636"/>
              <a:gd name="T2" fmla="*/ 487 w 527"/>
              <a:gd name="T3" fmla="*/ 186 h 636"/>
              <a:gd name="T4" fmla="*/ 434 w 527"/>
              <a:gd name="T5" fmla="*/ 214 h 636"/>
              <a:gd name="T6" fmla="*/ 374 w 527"/>
              <a:gd name="T7" fmla="*/ 294 h 636"/>
              <a:gd name="T8" fmla="*/ 354 w 527"/>
              <a:gd name="T9" fmla="*/ 322 h 636"/>
              <a:gd name="T10" fmla="*/ 346 w 527"/>
              <a:gd name="T11" fmla="*/ 362 h 636"/>
              <a:gd name="T12" fmla="*/ 317 w 527"/>
              <a:gd name="T13" fmla="*/ 374 h 636"/>
              <a:gd name="T14" fmla="*/ 346 w 527"/>
              <a:gd name="T15" fmla="*/ 387 h 636"/>
              <a:gd name="T16" fmla="*/ 317 w 527"/>
              <a:gd name="T17" fmla="*/ 387 h 636"/>
              <a:gd name="T18" fmla="*/ 333 w 527"/>
              <a:gd name="T19" fmla="*/ 394 h 636"/>
              <a:gd name="T20" fmla="*/ 326 w 527"/>
              <a:gd name="T21" fmla="*/ 422 h 636"/>
              <a:gd name="T22" fmla="*/ 338 w 527"/>
              <a:gd name="T23" fmla="*/ 486 h 636"/>
              <a:gd name="T24" fmla="*/ 317 w 527"/>
              <a:gd name="T25" fmla="*/ 514 h 636"/>
              <a:gd name="T26" fmla="*/ 374 w 527"/>
              <a:gd name="T27" fmla="*/ 527 h 636"/>
              <a:gd name="T28" fmla="*/ 406 w 527"/>
              <a:gd name="T29" fmla="*/ 558 h 636"/>
              <a:gd name="T30" fmla="*/ 439 w 527"/>
              <a:gd name="T31" fmla="*/ 576 h 636"/>
              <a:gd name="T32" fmla="*/ 446 w 527"/>
              <a:gd name="T33" fmla="*/ 615 h 636"/>
              <a:gd name="T34" fmla="*/ 84 w 527"/>
              <a:gd name="T35" fmla="*/ 636 h 636"/>
              <a:gd name="T36" fmla="*/ 65 w 527"/>
              <a:gd name="T37" fmla="*/ 463 h 636"/>
              <a:gd name="T38" fmla="*/ 44 w 527"/>
              <a:gd name="T39" fmla="*/ 426 h 636"/>
              <a:gd name="T40" fmla="*/ 61 w 527"/>
              <a:gd name="T41" fmla="*/ 394 h 636"/>
              <a:gd name="T42" fmla="*/ 53 w 527"/>
              <a:gd name="T43" fmla="*/ 262 h 636"/>
              <a:gd name="T44" fmla="*/ 24 w 527"/>
              <a:gd name="T45" fmla="*/ 193 h 636"/>
              <a:gd name="T46" fmla="*/ 0 w 527"/>
              <a:gd name="T47" fmla="*/ 64 h 636"/>
              <a:gd name="T48" fmla="*/ 137 w 527"/>
              <a:gd name="T49" fmla="*/ 52 h 636"/>
              <a:gd name="T50" fmla="*/ 178 w 527"/>
              <a:gd name="T51" fmla="*/ 0 h 636"/>
              <a:gd name="T52" fmla="*/ 206 w 527"/>
              <a:gd name="T53" fmla="*/ 13 h 636"/>
              <a:gd name="T54" fmla="*/ 194 w 527"/>
              <a:gd name="T55" fmla="*/ 41 h 636"/>
              <a:gd name="T56" fmla="*/ 217 w 527"/>
              <a:gd name="T57" fmla="*/ 52 h 636"/>
              <a:gd name="T58" fmla="*/ 206 w 527"/>
              <a:gd name="T59" fmla="*/ 80 h 636"/>
              <a:gd name="T60" fmla="*/ 245 w 527"/>
              <a:gd name="T61" fmla="*/ 101 h 636"/>
              <a:gd name="T62" fmla="*/ 294 w 527"/>
              <a:gd name="T63" fmla="*/ 89 h 636"/>
              <a:gd name="T64" fmla="*/ 426 w 527"/>
              <a:gd name="T65" fmla="*/ 141 h 636"/>
              <a:gd name="T66" fmla="*/ 527 w 527"/>
              <a:gd name="T67" fmla="*/ 141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7" h="636">
                <a:moveTo>
                  <a:pt x="527" y="141"/>
                </a:moveTo>
                <a:lnTo>
                  <a:pt x="487" y="186"/>
                </a:lnTo>
                <a:lnTo>
                  <a:pt x="434" y="214"/>
                </a:lnTo>
                <a:lnTo>
                  <a:pt x="374" y="294"/>
                </a:lnTo>
                <a:lnTo>
                  <a:pt x="354" y="322"/>
                </a:lnTo>
                <a:lnTo>
                  <a:pt x="346" y="362"/>
                </a:lnTo>
                <a:lnTo>
                  <a:pt x="317" y="374"/>
                </a:lnTo>
                <a:lnTo>
                  <a:pt x="346" y="387"/>
                </a:lnTo>
                <a:lnTo>
                  <a:pt x="317" y="387"/>
                </a:lnTo>
                <a:lnTo>
                  <a:pt x="333" y="394"/>
                </a:lnTo>
                <a:lnTo>
                  <a:pt x="326" y="422"/>
                </a:lnTo>
                <a:lnTo>
                  <a:pt x="338" y="486"/>
                </a:lnTo>
                <a:lnTo>
                  <a:pt x="317" y="514"/>
                </a:lnTo>
                <a:lnTo>
                  <a:pt x="374" y="527"/>
                </a:lnTo>
                <a:lnTo>
                  <a:pt x="406" y="558"/>
                </a:lnTo>
                <a:lnTo>
                  <a:pt x="439" y="576"/>
                </a:lnTo>
                <a:lnTo>
                  <a:pt x="446" y="615"/>
                </a:lnTo>
                <a:lnTo>
                  <a:pt x="84" y="636"/>
                </a:lnTo>
                <a:lnTo>
                  <a:pt x="65" y="463"/>
                </a:lnTo>
                <a:lnTo>
                  <a:pt x="44" y="426"/>
                </a:lnTo>
                <a:lnTo>
                  <a:pt x="61" y="394"/>
                </a:lnTo>
                <a:lnTo>
                  <a:pt x="53" y="262"/>
                </a:lnTo>
                <a:lnTo>
                  <a:pt x="24" y="193"/>
                </a:lnTo>
                <a:lnTo>
                  <a:pt x="0" y="64"/>
                </a:lnTo>
                <a:lnTo>
                  <a:pt x="137" y="52"/>
                </a:lnTo>
                <a:lnTo>
                  <a:pt x="178" y="0"/>
                </a:lnTo>
                <a:lnTo>
                  <a:pt x="206" y="13"/>
                </a:lnTo>
                <a:lnTo>
                  <a:pt x="194" y="41"/>
                </a:lnTo>
                <a:lnTo>
                  <a:pt x="217" y="52"/>
                </a:lnTo>
                <a:lnTo>
                  <a:pt x="206" y="80"/>
                </a:lnTo>
                <a:lnTo>
                  <a:pt x="245" y="101"/>
                </a:lnTo>
                <a:lnTo>
                  <a:pt x="294" y="89"/>
                </a:lnTo>
                <a:lnTo>
                  <a:pt x="426" y="141"/>
                </a:lnTo>
                <a:lnTo>
                  <a:pt x="527" y="14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4" name="Freeform 42">
            <a:extLst>
              <a:ext uri="{FF2B5EF4-FFF2-40B4-BE49-F238E27FC236}">
                <a16:creationId xmlns:a16="http://schemas.microsoft.com/office/drawing/2014/main" id="{A254251A-D842-D244-A31D-1F81499F2B74}"/>
              </a:ext>
            </a:extLst>
          </p:cNvPr>
          <p:cNvSpPr>
            <a:spLocks/>
          </p:cNvSpPr>
          <p:nvPr/>
        </p:nvSpPr>
        <p:spPr bwMode="auto">
          <a:xfrm>
            <a:off x="4199051" y="2572769"/>
            <a:ext cx="1002628" cy="729245"/>
          </a:xfrm>
          <a:custGeom>
            <a:avLst/>
            <a:gdLst>
              <a:gd name="T0" fmla="*/ 11 w 529"/>
              <a:gd name="T1" fmla="*/ 12 h 362"/>
              <a:gd name="T2" fmla="*/ 349 w 529"/>
              <a:gd name="T3" fmla="*/ 12 h 362"/>
              <a:gd name="T4" fmla="*/ 506 w 529"/>
              <a:gd name="T5" fmla="*/ 0 h 362"/>
              <a:gd name="T6" fmla="*/ 489 w 529"/>
              <a:gd name="T7" fmla="*/ 32 h 362"/>
              <a:gd name="T8" fmla="*/ 510 w 529"/>
              <a:gd name="T9" fmla="*/ 69 h 362"/>
              <a:gd name="T10" fmla="*/ 529 w 529"/>
              <a:gd name="T11" fmla="*/ 242 h 362"/>
              <a:gd name="T12" fmla="*/ 522 w 529"/>
              <a:gd name="T13" fmla="*/ 261 h 362"/>
              <a:gd name="T14" fmla="*/ 529 w 529"/>
              <a:gd name="T15" fmla="*/ 282 h 362"/>
              <a:gd name="T16" fmla="*/ 529 w 529"/>
              <a:gd name="T17" fmla="*/ 362 h 362"/>
              <a:gd name="T18" fmla="*/ 510 w 529"/>
              <a:gd name="T19" fmla="*/ 334 h 362"/>
              <a:gd name="T20" fmla="*/ 489 w 529"/>
              <a:gd name="T21" fmla="*/ 321 h 362"/>
              <a:gd name="T22" fmla="*/ 453 w 529"/>
              <a:gd name="T23" fmla="*/ 326 h 362"/>
              <a:gd name="T24" fmla="*/ 421 w 529"/>
              <a:gd name="T25" fmla="*/ 321 h 362"/>
              <a:gd name="T26" fmla="*/ 381 w 529"/>
              <a:gd name="T27" fmla="*/ 305 h 362"/>
              <a:gd name="T28" fmla="*/ 139 w 529"/>
              <a:gd name="T29" fmla="*/ 305 h 362"/>
              <a:gd name="T30" fmla="*/ 0 w 529"/>
              <a:gd name="T31" fmla="*/ 302 h 362"/>
              <a:gd name="T32" fmla="*/ 7 w 529"/>
              <a:gd name="T33" fmla="*/ 101 h 362"/>
              <a:gd name="T34" fmla="*/ 11 w 529"/>
              <a:gd name="T35" fmla="*/ 1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" h="362">
                <a:moveTo>
                  <a:pt x="11" y="12"/>
                </a:moveTo>
                <a:lnTo>
                  <a:pt x="349" y="12"/>
                </a:lnTo>
                <a:lnTo>
                  <a:pt x="506" y="0"/>
                </a:lnTo>
                <a:lnTo>
                  <a:pt x="489" y="32"/>
                </a:lnTo>
                <a:lnTo>
                  <a:pt x="510" y="69"/>
                </a:lnTo>
                <a:lnTo>
                  <a:pt x="529" y="242"/>
                </a:lnTo>
                <a:lnTo>
                  <a:pt x="522" y="261"/>
                </a:lnTo>
                <a:lnTo>
                  <a:pt x="529" y="282"/>
                </a:lnTo>
                <a:lnTo>
                  <a:pt x="529" y="362"/>
                </a:lnTo>
                <a:lnTo>
                  <a:pt x="510" y="334"/>
                </a:lnTo>
                <a:lnTo>
                  <a:pt x="489" y="321"/>
                </a:lnTo>
                <a:lnTo>
                  <a:pt x="453" y="326"/>
                </a:lnTo>
                <a:lnTo>
                  <a:pt x="421" y="321"/>
                </a:lnTo>
                <a:lnTo>
                  <a:pt x="381" y="305"/>
                </a:lnTo>
                <a:lnTo>
                  <a:pt x="139" y="305"/>
                </a:lnTo>
                <a:lnTo>
                  <a:pt x="0" y="302"/>
                </a:lnTo>
                <a:lnTo>
                  <a:pt x="7" y="101"/>
                </a:lnTo>
                <a:lnTo>
                  <a:pt x="11" y="1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5" name="Freeform 43">
            <a:extLst>
              <a:ext uri="{FF2B5EF4-FFF2-40B4-BE49-F238E27FC236}">
                <a16:creationId xmlns:a16="http://schemas.microsoft.com/office/drawing/2014/main" id="{BBD315A7-F075-8A40-AD82-AC446214332C}"/>
              </a:ext>
            </a:extLst>
          </p:cNvPr>
          <p:cNvSpPr>
            <a:spLocks/>
          </p:cNvSpPr>
          <p:nvPr/>
        </p:nvSpPr>
        <p:spPr bwMode="auto">
          <a:xfrm>
            <a:off x="5315400" y="3610230"/>
            <a:ext cx="1031058" cy="896448"/>
          </a:xfrm>
          <a:custGeom>
            <a:avLst/>
            <a:gdLst>
              <a:gd name="T0" fmla="*/ 122 w 544"/>
              <a:gd name="T1" fmla="*/ 429 h 445"/>
              <a:gd name="T2" fmla="*/ 270 w 544"/>
              <a:gd name="T3" fmla="*/ 422 h 445"/>
              <a:gd name="T4" fmla="*/ 475 w 544"/>
              <a:gd name="T5" fmla="*/ 401 h 445"/>
              <a:gd name="T6" fmla="*/ 463 w 544"/>
              <a:gd name="T7" fmla="*/ 445 h 445"/>
              <a:gd name="T8" fmla="*/ 503 w 544"/>
              <a:gd name="T9" fmla="*/ 445 h 445"/>
              <a:gd name="T10" fmla="*/ 507 w 544"/>
              <a:gd name="T11" fmla="*/ 401 h 445"/>
              <a:gd name="T12" fmla="*/ 535 w 544"/>
              <a:gd name="T13" fmla="*/ 390 h 445"/>
              <a:gd name="T14" fmla="*/ 544 w 544"/>
              <a:gd name="T15" fmla="*/ 373 h 445"/>
              <a:gd name="T16" fmla="*/ 524 w 544"/>
              <a:gd name="T17" fmla="*/ 362 h 445"/>
              <a:gd name="T18" fmla="*/ 515 w 544"/>
              <a:gd name="T19" fmla="*/ 350 h 445"/>
              <a:gd name="T20" fmla="*/ 496 w 544"/>
              <a:gd name="T21" fmla="*/ 337 h 445"/>
              <a:gd name="T22" fmla="*/ 475 w 544"/>
              <a:gd name="T23" fmla="*/ 297 h 445"/>
              <a:gd name="T24" fmla="*/ 427 w 544"/>
              <a:gd name="T25" fmla="*/ 249 h 445"/>
              <a:gd name="T26" fmla="*/ 435 w 544"/>
              <a:gd name="T27" fmla="*/ 173 h 445"/>
              <a:gd name="T28" fmla="*/ 387 w 544"/>
              <a:gd name="T29" fmla="*/ 149 h 445"/>
              <a:gd name="T30" fmla="*/ 355 w 544"/>
              <a:gd name="T31" fmla="*/ 101 h 445"/>
              <a:gd name="T32" fmla="*/ 323 w 544"/>
              <a:gd name="T33" fmla="*/ 32 h 445"/>
              <a:gd name="T34" fmla="*/ 295 w 544"/>
              <a:gd name="T35" fmla="*/ 0 h 445"/>
              <a:gd name="T36" fmla="*/ 0 w 544"/>
              <a:gd name="T37" fmla="*/ 28 h 445"/>
              <a:gd name="T38" fmla="*/ 34 w 544"/>
              <a:gd name="T39" fmla="*/ 88 h 445"/>
              <a:gd name="T40" fmla="*/ 41 w 544"/>
              <a:gd name="T41" fmla="*/ 104 h 445"/>
              <a:gd name="T42" fmla="*/ 62 w 544"/>
              <a:gd name="T43" fmla="*/ 104 h 445"/>
              <a:gd name="T44" fmla="*/ 69 w 544"/>
              <a:gd name="T45" fmla="*/ 133 h 445"/>
              <a:gd name="T46" fmla="*/ 94 w 544"/>
              <a:gd name="T47" fmla="*/ 168 h 445"/>
              <a:gd name="T48" fmla="*/ 113 w 544"/>
              <a:gd name="T49" fmla="*/ 382 h 445"/>
              <a:gd name="T50" fmla="*/ 122 w 544"/>
              <a:gd name="T51" fmla="*/ 42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4" h="445">
                <a:moveTo>
                  <a:pt x="122" y="429"/>
                </a:moveTo>
                <a:lnTo>
                  <a:pt x="270" y="422"/>
                </a:lnTo>
                <a:lnTo>
                  <a:pt x="475" y="401"/>
                </a:lnTo>
                <a:lnTo>
                  <a:pt x="463" y="445"/>
                </a:lnTo>
                <a:lnTo>
                  <a:pt x="503" y="445"/>
                </a:lnTo>
                <a:lnTo>
                  <a:pt x="507" y="401"/>
                </a:lnTo>
                <a:lnTo>
                  <a:pt x="535" y="390"/>
                </a:lnTo>
                <a:lnTo>
                  <a:pt x="544" y="373"/>
                </a:lnTo>
                <a:lnTo>
                  <a:pt x="524" y="362"/>
                </a:lnTo>
                <a:lnTo>
                  <a:pt x="515" y="350"/>
                </a:lnTo>
                <a:lnTo>
                  <a:pt x="496" y="337"/>
                </a:lnTo>
                <a:lnTo>
                  <a:pt x="475" y="297"/>
                </a:lnTo>
                <a:lnTo>
                  <a:pt x="427" y="249"/>
                </a:lnTo>
                <a:lnTo>
                  <a:pt x="435" y="173"/>
                </a:lnTo>
                <a:lnTo>
                  <a:pt x="387" y="149"/>
                </a:lnTo>
                <a:lnTo>
                  <a:pt x="355" y="101"/>
                </a:lnTo>
                <a:lnTo>
                  <a:pt x="323" y="32"/>
                </a:lnTo>
                <a:lnTo>
                  <a:pt x="295" y="0"/>
                </a:lnTo>
                <a:lnTo>
                  <a:pt x="0" y="28"/>
                </a:lnTo>
                <a:lnTo>
                  <a:pt x="34" y="88"/>
                </a:lnTo>
                <a:lnTo>
                  <a:pt x="41" y="104"/>
                </a:lnTo>
                <a:lnTo>
                  <a:pt x="62" y="104"/>
                </a:lnTo>
                <a:lnTo>
                  <a:pt x="69" y="133"/>
                </a:lnTo>
                <a:lnTo>
                  <a:pt x="94" y="168"/>
                </a:lnTo>
                <a:lnTo>
                  <a:pt x="113" y="382"/>
                </a:lnTo>
                <a:lnTo>
                  <a:pt x="122" y="42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6" name="Freeform 44">
            <a:extLst>
              <a:ext uri="{FF2B5EF4-FFF2-40B4-BE49-F238E27FC236}">
                <a16:creationId xmlns:a16="http://schemas.microsoft.com/office/drawing/2014/main" id="{9070931D-7A8F-0543-9485-2D1CEB0F3245}"/>
              </a:ext>
            </a:extLst>
          </p:cNvPr>
          <p:cNvSpPr>
            <a:spLocks/>
          </p:cNvSpPr>
          <p:nvPr/>
        </p:nvSpPr>
        <p:spPr bwMode="auto">
          <a:xfrm>
            <a:off x="5927589" y="3140854"/>
            <a:ext cx="608400" cy="1174448"/>
          </a:xfrm>
          <a:custGeom>
            <a:avLst/>
            <a:gdLst>
              <a:gd name="T0" fmla="*/ 39 w 321"/>
              <a:gd name="T1" fmla="*/ 32 h 583"/>
              <a:gd name="T2" fmla="*/ 240 w 321"/>
              <a:gd name="T3" fmla="*/ 0 h 583"/>
              <a:gd name="T4" fmla="*/ 240 w 321"/>
              <a:gd name="T5" fmla="*/ 20 h 583"/>
              <a:gd name="T6" fmla="*/ 261 w 321"/>
              <a:gd name="T7" fmla="*/ 60 h 583"/>
              <a:gd name="T8" fmla="*/ 265 w 321"/>
              <a:gd name="T9" fmla="*/ 88 h 583"/>
              <a:gd name="T10" fmla="*/ 305 w 321"/>
              <a:gd name="T11" fmla="*/ 321 h 583"/>
              <a:gd name="T12" fmla="*/ 300 w 321"/>
              <a:gd name="T13" fmla="*/ 350 h 583"/>
              <a:gd name="T14" fmla="*/ 321 w 321"/>
              <a:gd name="T15" fmla="*/ 373 h 583"/>
              <a:gd name="T16" fmla="*/ 284 w 321"/>
              <a:gd name="T17" fmla="*/ 482 h 583"/>
              <a:gd name="T18" fmla="*/ 261 w 321"/>
              <a:gd name="T19" fmla="*/ 523 h 583"/>
              <a:gd name="T20" fmla="*/ 273 w 321"/>
              <a:gd name="T21" fmla="*/ 534 h 583"/>
              <a:gd name="T22" fmla="*/ 253 w 321"/>
              <a:gd name="T23" fmla="*/ 546 h 583"/>
              <a:gd name="T24" fmla="*/ 261 w 321"/>
              <a:gd name="T25" fmla="*/ 567 h 583"/>
              <a:gd name="T26" fmla="*/ 205 w 321"/>
              <a:gd name="T27" fmla="*/ 567 h 583"/>
              <a:gd name="T28" fmla="*/ 192 w 321"/>
              <a:gd name="T29" fmla="*/ 583 h 583"/>
              <a:gd name="T30" fmla="*/ 173 w 321"/>
              <a:gd name="T31" fmla="*/ 570 h 583"/>
              <a:gd name="T32" fmla="*/ 152 w 321"/>
              <a:gd name="T33" fmla="*/ 530 h 583"/>
              <a:gd name="T34" fmla="*/ 104 w 321"/>
              <a:gd name="T35" fmla="*/ 482 h 583"/>
              <a:gd name="T36" fmla="*/ 112 w 321"/>
              <a:gd name="T37" fmla="*/ 406 h 583"/>
              <a:gd name="T38" fmla="*/ 64 w 321"/>
              <a:gd name="T39" fmla="*/ 382 h 583"/>
              <a:gd name="T40" fmla="*/ 32 w 321"/>
              <a:gd name="T41" fmla="*/ 334 h 583"/>
              <a:gd name="T42" fmla="*/ 0 w 321"/>
              <a:gd name="T43" fmla="*/ 265 h 583"/>
              <a:gd name="T44" fmla="*/ 4 w 321"/>
              <a:gd name="T45" fmla="*/ 200 h 583"/>
              <a:gd name="T46" fmla="*/ 20 w 321"/>
              <a:gd name="T47" fmla="*/ 168 h 583"/>
              <a:gd name="T48" fmla="*/ 11 w 321"/>
              <a:gd name="T49" fmla="*/ 128 h 583"/>
              <a:gd name="T50" fmla="*/ 44 w 321"/>
              <a:gd name="T51" fmla="*/ 120 h 583"/>
              <a:gd name="T52" fmla="*/ 60 w 321"/>
              <a:gd name="T53" fmla="*/ 99 h 583"/>
              <a:gd name="T54" fmla="*/ 60 w 321"/>
              <a:gd name="T55" fmla="*/ 60 h 583"/>
              <a:gd name="T56" fmla="*/ 39 w 321"/>
              <a:gd name="T57" fmla="*/ 3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583">
                <a:moveTo>
                  <a:pt x="39" y="32"/>
                </a:moveTo>
                <a:lnTo>
                  <a:pt x="240" y="0"/>
                </a:lnTo>
                <a:lnTo>
                  <a:pt x="240" y="20"/>
                </a:lnTo>
                <a:lnTo>
                  <a:pt x="261" y="60"/>
                </a:lnTo>
                <a:lnTo>
                  <a:pt x="265" y="88"/>
                </a:lnTo>
                <a:lnTo>
                  <a:pt x="305" y="321"/>
                </a:lnTo>
                <a:lnTo>
                  <a:pt x="300" y="350"/>
                </a:lnTo>
                <a:lnTo>
                  <a:pt x="321" y="373"/>
                </a:lnTo>
                <a:lnTo>
                  <a:pt x="284" y="482"/>
                </a:lnTo>
                <a:lnTo>
                  <a:pt x="261" y="523"/>
                </a:lnTo>
                <a:lnTo>
                  <a:pt x="273" y="534"/>
                </a:lnTo>
                <a:lnTo>
                  <a:pt x="253" y="546"/>
                </a:lnTo>
                <a:lnTo>
                  <a:pt x="261" y="567"/>
                </a:lnTo>
                <a:lnTo>
                  <a:pt x="205" y="567"/>
                </a:lnTo>
                <a:lnTo>
                  <a:pt x="192" y="583"/>
                </a:lnTo>
                <a:lnTo>
                  <a:pt x="173" y="570"/>
                </a:lnTo>
                <a:lnTo>
                  <a:pt x="152" y="530"/>
                </a:lnTo>
                <a:lnTo>
                  <a:pt x="104" y="482"/>
                </a:lnTo>
                <a:lnTo>
                  <a:pt x="112" y="406"/>
                </a:lnTo>
                <a:lnTo>
                  <a:pt x="64" y="382"/>
                </a:lnTo>
                <a:lnTo>
                  <a:pt x="32" y="334"/>
                </a:lnTo>
                <a:lnTo>
                  <a:pt x="0" y="265"/>
                </a:lnTo>
                <a:lnTo>
                  <a:pt x="4" y="200"/>
                </a:lnTo>
                <a:lnTo>
                  <a:pt x="20" y="168"/>
                </a:lnTo>
                <a:lnTo>
                  <a:pt x="11" y="128"/>
                </a:lnTo>
                <a:lnTo>
                  <a:pt x="44" y="120"/>
                </a:lnTo>
                <a:lnTo>
                  <a:pt x="60" y="99"/>
                </a:lnTo>
                <a:lnTo>
                  <a:pt x="60" y="60"/>
                </a:lnTo>
                <a:lnTo>
                  <a:pt x="39" y="32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7" name="Freeform 45">
            <a:extLst>
              <a:ext uri="{FF2B5EF4-FFF2-40B4-BE49-F238E27FC236}">
                <a16:creationId xmlns:a16="http://schemas.microsoft.com/office/drawing/2014/main" id="{0C2FCC1E-A7D8-DF42-8A28-14573799BA2C}"/>
              </a:ext>
            </a:extLst>
          </p:cNvPr>
          <p:cNvSpPr>
            <a:spLocks/>
          </p:cNvSpPr>
          <p:nvPr/>
        </p:nvSpPr>
        <p:spPr bwMode="auto">
          <a:xfrm>
            <a:off x="4181994" y="3181144"/>
            <a:ext cx="1197847" cy="632550"/>
          </a:xfrm>
          <a:custGeom>
            <a:avLst/>
            <a:gdLst>
              <a:gd name="T0" fmla="*/ 9 w 632"/>
              <a:gd name="T1" fmla="*/ 0 h 314"/>
              <a:gd name="T2" fmla="*/ 148 w 632"/>
              <a:gd name="T3" fmla="*/ 3 h 314"/>
              <a:gd name="T4" fmla="*/ 390 w 632"/>
              <a:gd name="T5" fmla="*/ 3 h 314"/>
              <a:gd name="T6" fmla="*/ 430 w 632"/>
              <a:gd name="T7" fmla="*/ 19 h 314"/>
              <a:gd name="T8" fmla="*/ 462 w 632"/>
              <a:gd name="T9" fmla="*/ 24 h 314"/>
              <a:gd name="T10" fmla="*/ 498 w 632"/>
              <a:gd name="T11" fmla="*/ 19 h 314"/>
              <a:gd name="T12" fmla="*/ 519 w 632"/>
              <a:gd name="T13" fmla="*/ 32 h 314"/>
              <a:gd name="T14" fmla="*/ 538 w 632"/>
              <a:gd name="T15" fmla="*/ 60 h 314"/>
              <a:gd name="T16" fmla="*/ 598 w 632"/>
              <a:gd name="T17" fmla="*/ 241 h 314"/>
              <a:gd name="T18" fmla="*/ 632 w 632"/>
              <a:gd name="T19" fmla="*/ 301 h 314"/>
              <a:gd name="T20" fmla="*/ 136 w 632"/>
              <a:gd name="T21" fmla="*/ 314 h 314"/>
              <a:gd name="T22" fmla="*/ 136 w 632"/>
              <a:gd name="T23" fmla="*/ 201 h 314"/>
              <a:gd name="T24" fmla="*/ 0 w 632"/>
              <a:gd name="T25" fmla="*/ 197 h 314"/>
              <a:gd name="T26" fmla="*/ 9 w 632"/>
              <a:gd name="T27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" h="314">
                <a:moveTo>
                  <a:pt x="9" y="0"/>
                </a:moveTo>
                <a:lnTo>
                  <a:pt x="148" y="3"/>
                </a:lnTo>
                <a:lnTo>
                  <a:pt x="390" y="3"/>
                </a:lnTo>
                <a:lnTo>
                  <a:pt x="430" y="19"/>
                </a:lnTo>
                <a:lnTo>
                  <a:pt x="462" y="24"/>
                </a:lnTo>
                <a:lnTo>
                  <a:pt x="498" y="19"/>
                </a:lnTo>
                <a:lnTo>
                  <a:pt x="519" y="32"/>
                </a:lnTo>
                <a:lnTo>
                  <a:pt x="538" y="60"/>
                </a:lnTo>
                <a:lnTo>
                  <a:pt x="598" y="241"/>
                </a:lnTo>
                <a:lnTo>
                  <a:pt x="632" y="301"/>
                </a:lnTo>
                <a:lnTo>
                  <a:pt x="136" y="314"/>
                </a:lnTo>
                <a:lnTo>
                  <a:pt x="136" y="201"/>
                </a:lnTo>
                <a:lnTo>
                  <a:pt x="0" y="197"/>
                </a:lnTo>
                <a:lnTo>
                  <a:pt x="9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68" name="Freeform 56">
            <a:extLst>
              <a:ext uri="{FF2B5EF4-FFF2-40B4-BE49-F238E27FC236}">
                <a16:creationId xmlns:a16="http://schemas.microsoft.com/office/drawing/2014/main" id="{31AB4E08-4F33-1A42-BF29-FF41AC0178CA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9" name="Freeform 57">
            <a:extLst>
              <a:ext uri="{FF2B5EF4-FFF2-40B4-BE49-F238E27FC236}">
                <a16:creationId xmlns:a16="http://schemas.microsoft.com/office/drawing/2014/main" id="{6343C7E2-90B8-344A-BDC5-1376AB8284F2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70" name="Freeform 58">
            <a:extLst>
              <a:ext uri="{FF2B5EF4-FFF2-40B4-BE49-F238E27FC236}">
                <a16:creationId xmlns:a16="http://schemas.microsoft.com/office/drawing/2014/main" id="{DB4911B2-FC26-CA4E-98BA-C2DF6322C2A9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71" name="Freeform 59">
            <a:extLst>
              <a:ext uri="{FF2B5EF4-FFF2-40B4-BE49-F238E27FC236}">
                <a16:creationId xmlns:a16="http://schemas.microsoft.com/office/drawing/2014/main" id="{2D2E7DC9-4B3D-E64F-92A0-EF0E738EFFCA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2" name="Freeform 60">
            <a:extLst>
              <a:ext uri="{FF2B5EF4-FFF2-40B4-BE49-F238E27FC236}">
                <a16:creationId xmlns:a16="http://schemas.microsoft.com/office/drawing/2014/main" id="{B3FBAF14-8F05-0341-8AC4-58BD9623342E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" name="Freeform 61">
            <a:extLst>
              <a:ext uri="{FF2B5EF4-FFF2-40B4-BE49-F238E27FC236}">
                <a16:creationId xmlns:a16="http://schemas.microsoft.com/office/drawing/2014/main" id="{86EB6862-AFBA-0A4F-8446-08A3734E4296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grpSp>
        <p:nvGrpSpPr>
          <p:cNvPr id="74" name="Group 3">
            <a:extLst>
              <a:ext uri="{FF2B5EF4-FFF2-40B4-BE49-F238E27FC236}">
                <a16:creationId xmlns:a16="http://schemas.microsoft.com/office/drawing/2014/main" id="{ECF11D50-13B5-5C40-A167-2834F6C9E4DF}"/>
              </a:ext>
            </a:extLst>
          </p:cNvPr>
          <p:cNvGrpSpPr>
            <a:grpSpLocks/>
          </p:cNvGrpSpPr>
          <p:nvPr/>
        </p:nvGrpSpPr>
        <p:grpSpPr bwMode="auto">
          <a:xfrm>
            <a:off x="107992" y="719722"/>
            <a:ext cx="1463675" cy="1463675"/>
            <a:chOff x="300011" y="320074"/>
            <a:chExt cx="1569210" cy="1405692"/>
          </a:xfrm>
          <a:pattFill prst="wdDnDiag">
            <a:fgClr>
              <a:schemeClr val="accent1">
                <a:lumMod val="60000"/>
                <a:lumOff val="40000"/>
              </a:schemeClr>
            </a:fgClr>
            <a:bgClr>
              <a:prstClr val="white"/>
            </a:bgClr>
          </a:pattFill>
        </p:grpSpPr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58E00CA4-5676-DC41-B93E-6A00E9D91F9F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9C0792FC-DC38-8542-BDC7-29134B769095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16E28626-1039-C24F-80A6-ED4C2E05A5B5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5BE0A2E-BEBD-1E41-9EC1-C31C717181F4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091C0DEC-5FEA-0440-98DB-3DFDAA4D0175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B9EB4BB6-F82B-2344-8F21-BF80FCCCC2F0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815D9CD2-7455-0C4E-869D-A2603C5F38C7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B9550940-197B-8243-88B7-009AB7E9C306}"/>
                </a:ext>
              </a:extLst>
            </p:cNvPr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FE287A9F-3D81-744F-B558-3529D5A52C12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AD1F590A-85AB-B144-8780-658CEA58CCD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211D3B29-8FDE-AD4F-94D4-6BA179259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94C28DB9-C6EE-F640-91AD-C95DC138E5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6">
              <a:extLst>
                <a:ext uri="{FF2B5EF4-FFF2-40B4-BE49-F238E27FC236}">
                  <a16:creationId xmlns:a16="http://schemas.microsoft.com/office/drawing/2014/main" id="{9C33F650-0213-C946-A3D2-6147B7DDA71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674F412E-994A-3B4C-82C0-4BAB99269C9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9D53EEE4-5E3D-2244-A148-06D385C84A1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B679BF13-0507-DE47-967B-845B8204E040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" name="TextBox 99">
            <a:extLst>
              <a:ext uri="{FF2B5EF4-FFF2-40B4-BE49-F238E27FC236}">
                <a16:creationId xmlns:a16="http://schemas.microsoft.com/office/drawing/2014/main" id="{1678B217-05A5-C94D-8B6B-41D7CFC8F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97" y="381140"/>
            <a:ext cx="4356208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>
              <a:buNone/>
              <a:defRPr kumimoji="0" sz="4400" b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B0C00"/>
                </a:solidFill>
              </a:rPr>
              <a:t>GOTA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89A92C7-03DE-B54C-95EB-29D48543C563}"/>
              </a:ext>
            </a:extLst>
          </p:cNvPr>
          <p:cNvSpPr/>
          <p:nvPr/>
        </p:nvSpPr>
        <p:spPr>
          <a:xfrm>
            <a:off x="2361347" y="6116586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E5318F-D4FC-2B4B-B859-574368F5D155}"/>
              </a:ext>
            </a:extLst>
          </p:cNvPr>
          <p:cNvSpPr/>
          <p:nvPr/>
        </p:nvSpPr>
        <p:spPr>
          <a:xfrm>
            <a:off x="2361344" y="6454207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D7024C5-9E35-1D44-8830-717E4A0D6516}"/>
              </a:ext>
            </a:extLst>
          </p:cNvPr>
          <p:cNvSpPr txBox="1"/>
          <p:nvPr/>
        </p:nvSpPr>
        <p:spPr>
          <a:xfrm>
            <a:off x="2692814" y="6082982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90CEDC0-08A2-6D4D-84B3-D52742C46709}"/>
              </a:ext>
            </a:extLst>
          </p:cNvPr>
          <p:cNvSpPr/>
          <p:nvPr/>
        </p:nvSpPr>
        <p:spPr>
          <a:xfrm>
            <a:off x="2269906" y="6032182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DC806F-8B1D-8542-9987-6FCF02C5EC7B}"/>
              </a:ext>
            </a:extLst>
          </p:cNvPr>
          <p:cNvSpPr txBox="1"/>
          <p:nvPr/>
        </p:nvSpPr>
        <p:spPr>
          <a:xfrm>
            <a:off x="5121094" y="703519"/>
            <a:ext cx="23611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24 Contacts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12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14 Sections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6A8D0C-C692-9946-A8B6-C996266C53CD}"/>
              </a:ext>
            </a:extLst>
          </p:cNvPr>
          <p:cNvSpPr txBox="1"/>
          <p:nvPr/>
        </p:nvSpPr>
        <p:spPr>
          <a:xfrm>
            <a:off x="3192632" y="1120094"/>
            <a:ext cx="21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12 Operators</a:t>
            </a:r>
          </a:p>
        </p:txBody>
      </p:sp>
    </p:spTree>
    <p:extLst>
      <p:ext uri="{BB962C8B-B14F-4D97-AF65-F5344CB8AC3E}">
        <p14:creationId xmlns:p14="http://schemas.microsoft.com/office/powerpoint/2010/main" val="140831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5A151D7-1554-C84D-92BB-13985762F094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65">
            <a:extLst>
              <a:ext uri="{FF2B5EF4-FFF2-40B4-BE49-F238E27FC236}">
                <a16:creationId xmlns:a16="http://schemas.microsoft.com/office/drawing/2014/main" id="{B5AF845B-0693-3B46-9151-F3F8C6870DB1}"/>
              </a:ext>
            </a:extLst>
          </p:cNvPr>
          <p:cNvGrpSpPr>
            <a:grpSpLocks/>
          </p:cNvGrpSpPr>
          <p:nvPr/>
        </p:nvGrpSpPr>
        <p:grpSpPr bwMode="auto">
          <a:xfrm>
            <a:off x="349686" y="4660598"/>
            <a:ext cx="1554754" cy="1372251"/>
            <a:chOff x="2042675" y="5120094"/>
            <a:chExt cx="1066301" cy="1234953"/>
          </a:xfrm>
        </p:grpSpPr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D9523EBB-DE29-EA4B-971E-F18E8391DC90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00" name="Freeform 19">
              <a:extLst>
                <a:ext uri="{FF2B5EF4-FFF2-40B4-BE49-F238E27FC236}">
                  <a16:creationId xmlns:a16="http://schemas.microsoft.com/office/drawing/2014/main" id="{445D001A-9B9B-EB47-857E-68EB58B4C60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01" name="Freeform 20">
              <a:extLst>
                <a:ext uri="{FF2B5EF4-FFF2-40B4-BE49-F238E27FC236}">
                  <a16:creationId xmlns:a16="http://schemas.microsoft.com/office/drawing/2014/main" id="{5B05A67D-BF78-9743-BEE7-E80A988626F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02" name="Freeform 21">
              <a:extLst>
                <a:ext uri="{FF2B5EF4-FFF2-40B4-BE49-F238E27FC236}">
                  <a16:creationId xmlns:a16="http://schemas.microsoft.com/office/drawing/2014/main" id="{26589BC9-1592-1F40-9A05-14639C009EF2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03" name="Freeform 22">
              <a:extLst>
                <a:ext uri="{FF2B5EF4-FFF2-40B4-BE49-F238E27FC236}">
                  <a16:creationId xmlns:a16="http://schemas.microsoft.com/office/drawing/2014/main" id="{BE79992F-9142-694C-93CA-D2A40E96E6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grpSp>
        <p:nvGrpSpPr>
          <p:cNvPr id="104" name="Group 4">
            <a:extLst>
              <a:ext uri="{FF2B5EF4-FFF2-40B4-BE49-F238E27FC236}">
                <a16:creationId xmlns:a16="http://schemas.microsoft.com/office/drawing/2014/main" id="{68A80C51-60EF-7648-B771-9048683978B0}"/>
              </a:ext>
            </a:extLst>
          </p:cNvPr>
          <p:cNvGrpSpPr>
            <a:grpSpLocks/>
          </p:cNvGrpSpPr>
          <p:nvPr/>
        </p:nvGrpSpPr>
        <p:grpSpPr bwMode="auto">
          <a:xfrm>
            <a:off x="7472754" y="2143784"/>
            <a:ext cx="1096962" cy="874712"/>
            <a:chOff x="7579842" y="1735035"/>
            <a:chExt cx="1097394" cy="874289"/>
          </a:xfrm>
        </p:grpSpPr>
        <p:sp>
          <p:nvSpPr>
            <p:cNvPr id="105" name="Freeform 4">
              <a:extLst>
                <a:ext uri="{FF2B5EF4-FFF2-40B4-BE49-F238E27FC236}">
                  <a16:creationId xmlns:a16="http://schemas.microsoft.com/office/drawing/2014/main" id="{C0F92E5C-B90F-5148-853F-7B48B8D1A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96" y="2456223"/>
              <a:ext cx="227440" cy="153101"/>
            </a:xfrm>
            <a:custGeom>
              <a:avLst/>
              <a:gdLst>
                <a:gd name="T0" fmla="*/ 20 w 120"/>
                <a:gd name="T1" fmla="*/ 40 h 76"/>
                <a:gd name="T2" fmla="*/ 64 w 120"/>
                <a:gd name="T3" fmla="*/ 24 h 76"/>
                <a:gd name="T4" fmla="*/ 92 w 120"/>
                <a:gd name="T5" fmla="*/ 0 h 76"/>
                <a:gd name="T6" fmla="*/ 96 w 120"/>
                <a:gd name="T7" fmla="*/ 16 h 76"/>
                <a:gd name="T8" fmla="*/ 120 w 120"/>
                <a:gd name="T9" fmla="*/ 3 h 76"/>
                <a:gd name="T10" fmla="*/ 85 w 120"/>
                <a:gd name="T11" fmla="*/ 37 h 76"/>
                <a:gd name="T12" fmla="*/ 44 w 120"/>
                <a:gd name="T13" fmla="*/ 56 h 76"/>
                <a:gd name="T14" fmla="*/ 16 w 120"/>
                <a:gd name="T15" fmla="*/ 76 h 76"/>
                <a:gd name="T16" fmla="*/ 0 w 120"/>
                <a:gd name="T17" fmla="*/ 76 h 76"/>
                <a:gd name="T18" fmla="*/ 20 w 120"/>
                <a:gd name="T19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76">
                  <a:moveTo>
                    <a:pt x="20" y="40"/>
                  </a:moveTo>
                  <a:lnTo>
                    <a:pt x="64" y="24"/>
                  </a:lnTo>
                  <a:lnTo>
                    <a:pt x="92" y="0"/>
                  </a:lnTo>
                  <a:lnTo>
                    <a:pt x="96" y="16"/>
                  </a:lnTo>
                  <a:lnTo>
                    <a:pt x="120" y="3"/>
                  </a:lnTo>
                  <a:lnTo>
                    <a:pt x="85" y="37"/>
                  </a:lnTo>
                  <a:lnTo>
                    <a:pt x="44" y="5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8EDCFE42-0106-0644-A3E7-5C8F16421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842" y="1735035"/>
              <a:ext cx="883223" cy="858173"/>
            </a:xfrm>
            <a:custGeom>
              <a:avLst/>
              <a:gdLst>
                <a:gd name="T0" fmla="*/ 277 w 466"/>
                <a:gd name="T1" fmla="*/ 24 h 426"/>
                <a:gd name="T2" fmla="*/ 237 w 466"/>
                <a:gd name="T3" fmla="*/ 44 h 426"/>
                <a:gd name="T4" fmla="*/ 209 w 466"/>
                <a:gd name="T5" fmla="*/ 84 h 426"/>
                <a:gd name="T6" fmla="*/ 198 w 466"/>
                <a:gd name="T7" fmla="*/ 125 h 426"/>
                <a:gd name="T8" fmla="*/ 170 w 466"/>
                <a:gd name="T9" fmla="*/ 165 h 426"/>
                <a:gd name="T10" fmla="*/ 186 w 466"/>
                <a:gd name="T11" fmla="*/ 185 h 426"/>
                <a:gd name="T12" fmla="*/ 186 w 466"/>
                <a:gd name="T13" fmla="*/ 213 h 426"/>
                <a:gd name="T14" fmla="*/ 170 w 466"/>
                <a:gd name="T15" fmla="*/ 241 h 426"/>
                <a:gd name="T16" fmla="*/ 136 w 466"/>
                <a:gd name="T17" fmla="*/ 254 h 426"/>
                <a:gd name="T18" fmla="*/ 105 w 466"/>
                <a:gd name="T19" fmla="*/ 261 h 426"/>
                <a:gd name="T20" fmla="*/ 57 w 466"/>
                <a:gd name="T21" fmla="*/ 266 h 426"/>
                <a:gd name="T22" fmla="*/ 29 w 466"/>
                <a:gd name="T23" fmla="*/ 285 h 426"/>
                <a:gd name="T24" fmla="*/ 9 w 466"/>
                <a:gd name="T25" fmla="*/ 314 h 426"/>
                <a:gd name="T26" fmla="*/ 20 w 466"/>
                <a:gd name="T27" fmla="*/ 322 h 426"/>
                <a:gd name="T28" fmla="*/ 32 w 466"/>
                <a:gd name="T29" fmla="*/ 326 h 426"/>
                <a:gd name="T30" fmla="*/ 32 w 466"/>
                <a:gd name="T31" fmla="*/ 354 h 426"/>
                <a:gd name="T32" fmla="*/ 25 w 466"/>
                <a:gd name="T33" fmla="*/ 377 h 426"/>
                <a:gd name="T34" fmla="*/ 0 w 466"/>
                <a:gd name="T35" fmla="*/ 414 h 426"/>
                <a:gd name="T36" fmla="*/ 9 w 466"/>
                <a:gd name="T37" fmla="*/ 426 h 426"/>
                <a:gd name="T38" fmla="*/ 318 w 466"/>
                <a:gd name="T39" fmla="*/ 346 h 426"/>
                <a:gd name="T40" fmla="*/ 342 w 466"/>
                <a:gd name="T41" fmla="*/ 374 h 426"/>
                <a:gd name="T42" fmla="*/ 358 w 466"/>
                <a:gd name="T43" fmla="*/ 377 h 426"/>
                <a:gd name="T44" fmla="*/ 366 w 466"/>
                <a:gd name="T45" fmla="*/ 398 h 426"/>
                <a:gd name="T46" fmla="*/ 378 w 466"/>
                <a:gd name="T47" fmla="*/ 414 h 426"/>
                <a:gd name="T48" fmla="*/ 450 w 466"/>
                <a:gd name="T49" fmla="*/ 423 h 426"/>
                <a:gd name="T50" fmla="*/ 463 w 466"/>
                <a:gd name="T51" fmla="*/ 395 h 426"/>
                <a:gd name="T52" fmla="*/ 454 w 466"/>
                <a:gd name="T53" fmla="*/ 395 h 426"/>
                <a:gd name="T54" fmla="*/ 466 w 466"/>
                <a:gd name="T55" fmla="*/ 374 h 426"/>
                <a:gd name="T56" fmla="*/ 454 w 466"/>
                <a:gd name="T57" fmla="*/ 366 h 426"/>
                <a:gd name="T58" fmla="*/ 443 w 466"/>
                <a:gd name="T59" fmla="*/ 305 h 426"/>
                <a:gd name="T60" fmla="*/ 431 w 466"/>
                <a:gd name="T61" fmla="*/ 233 h 426"/>
                <a:gd name="T62" fmla="*/ 415 w 466"/>
                <a:gd name="T63" fmla="*/ 165 h 426"/>
                <a:gd name="T64" fmla="*/ 403 w 466"/>
                <a:gd name="T65" fmla="*/ 153 h 426"/>
                <a:gd name="T66" fmla="*/ 390 w 466"/>
                <a:gd name="T67" fmla="*/ 100 h 426"/>
                <a:gd name="T68" fmla="*/ 362 w 466"/>
                <a:gd name="T69" fmla="*/ 52 h 426"/>
                <a:gd name="T70" fmla="*/ 358 w 466"/>
                <a:gd name="T71" fmla="*/ 0 h 426"/>
                <a:gd name="T72" fmla="*/ 277 w 466"/>
                <a:gd name="T73" fmla="*/ 2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26">
                  <a:moveTo>
                    <a:pt x="277" y="24"/>
                  </a:moveTo>
                  <a:lnTo>
                    <a:pt x="237" y="44"/>
                  </a:lnTo>
                  <a:lnTo>
                    <a:pt x="209" y="84"/>
                  </a:lnTo>
                  <a:lnTo>
                    <a:pt x="198" y="125"/>
                  </a:lnTo>
                  <a:lnTo>
                    <a:pt x="170" y="165"/>
                  </a:lnTo>
                  <a:lnTo>
                    <a:pt x="186" y="185"/>
                  </a:lnTo>
                  <a:lnTo>
                    <a:pt x="186" y="213"/>
                  </a:lnTo>
                  <a:lnTo>
                    <a:pt x="170" y="241"/>
                  </a:lnTo>
                  <a:lnTo>
                    <a:pt x="136" y="254"/>
                  </a:lnTo>
                  <a:lnTo>
                    <a:pt x="105" y="261"/>
                  </a:lnTo>
                  <a:lnTo>
                    <a:pt x="57" y="266"/>
                  </a:lnTo>
                  <a:lnTo>
                    <a:pt x="29" y="285"/>
                  </a:lnTo>
                  <a:lnTo>
                    <a:pt x="9" y="314"/>
                  </a:lnTo>
                  <a:lnTo>
                    <a:pt x="20" y="322"/>
                  </a:lnTo>
                  <a:lnTo>
                    <a:pt x="32" y="326"/>
                  </a:lnTo>
                  <a:lnTo>
                    <a:pt x="32" y="354"/>
                  </a:lnTo>
                  <a:lnTo>
                    <a:pt x="25" y="377"/>
                  </a:lnTo>
                  <a:lnTo>
                    <a:pt x="0" y="414"/>
                  </a:lnTo>
                  <a:lnTo>
                    <a:pt x="9" y="426"/>
                  </a:lnTo>
                  <a:lnTo>
                    <a:pt x="318" y="346"/>
                  </a:lnTo>
                  <a:lnTo>
                    <a:pt x="342" y="374"/>
                  </a:lnTo>
                  <a:lnTo>
                    <a:pt x="358" y="377"/>
                  </a:lnTo>
                  <a:lnTo>
                    <a:pt x="366" y="398"/>
                  </a:lnTo>
                  <a:lnTo>
                    <a:pt x="378" y="414"/>
                  </a:lnTo>
                  <a:lnTo>
                    <a:pt x="450" y="423"/>
                  </a:lnTo>
                  <a:lnTo>
                    <a:pt x="463" y="395"/>
                  </a:lnTo>
                  <a:lnTo>
                    <a:pt x="454" y="395"/>
                  </a:lnTo>
                  <a:lnTo>
                    <a:pt x="466" y="374"/>
                  </a:lnTo>
                  <a:lnTo>
                    <a:pt x="454" y="366"/>
                  </a:lnTo>
                  <a:lnTo>
                    <a:pt x="443" y="305"/>
                  </a:lnTo>
                  <a:lnTo>
                    <a:pt x="431" y="233"/>
                  </a:lnTo>
                  <a:lnTo>
                    <a:pt x="415" y="165"/>
                  </a:lnTo>
                  <a:lnTo>
                    <a:pt x="403" y="153"/>
                  </a:lnTo>
                  <a:lnTo>
                    <a:pt x="390" y="100"/>
                  </a:lnTo>
                  <a:lnTo>
                    <a:pt x="362" y="52"/>
                  </a:lnTo>
                  <a:lnTo>
                    <a:pt x="358" y="0"/>
                  </a:lnTo>
                  <a:lnTo>
                    <a:pt x="277" y="24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07" name="Freeform 7">
            <a:extLst>
              <a:ext uri="{FF2B5EF4-FFF2-40B4-BE49-F238E27FC236}">
                <a16:creationId xmlns:a16="http://schemas.microsoft.com/office/drawing/2014/main" id="{2F65FF79-8728-734E-BDE7-7833CE7D1835}"/>
              </a:ext>
            </a:extLst>
          </p:cNvPr>
          <p:cNvSpPr>
            <a:spLocks/>
          </p:cNvSpPr>
          <p:nvPr/>
        </p:nvSpPr>
        <p:spPr bwMode="auto">
          <a:xfrm>
            <a:off x="7388888" y="2840695"/>
            <a:ext cx="839630" cy="638594"/>
          </a:xfrm>
          <a:custGeom>
            <a:avLst/>
            <a:gdLst>
              <a:gd name="T0" fmla="*/ 44 w 443"/>
              <a:gd name="T1" fmla="*/ 317 h 317"/>
              <a:gd name="T2" fmla="*/ 125 w 443"/>
              <a:gd name="T3" fmla="*/ 298 h 317"/>
              <a:gd name="T4" fmla="*/ 386 w 443"/>
              <a:gd name="T5" fmla="*/ 237 h 317"/>
              <a:gd name="T6" fmla="*/ 394 w 443"/>
              <a:gd name="T7" fmla="*/ 213 h 317"/>
              <a:gd name="T8" fmla="*/ 418 w 443"/>
              <a:gd name="T9" fmla="*/ 217 h 317"/>
              <a:gd name="T10" fmla="*/ 426 w 443"/>
              <a:gd name="T11" fmla="*/ 197 h 317"/>
              <a:gd name="T12" fmla="*/ 426 w 443"/>
              <a:gd name="T13" fmla="*/ 188 h 317"/>
              <a:gd name="T14" fmla="*/ 443 w 443"/>
              <a:gd name="T15" fmla="*/ 169 h 317"/>
              <a:gd name="T16" fmla="*/ 434 w 443"/>
              <a:gd name="T17" fmla="*/ 156 h 317"/>
              <a:gd name="T18" fmla="*/ 426 w 443"/>
              <a:gd name="T19" fmla="*/ 156 h 317"/>
              <a:gd name="T20" fmla="*/ 415 w 443"/>
              <a:gd name="T21" fmla="*/ 149 h 317"/>
              <a:gd name="T22" fmla="*/ 422 w 443"/>
              <a:gd name="T23" fmla="*/ 128 h 317"/>
              <a:gd name="T24" fmla="*/ 410 w 443"/>
              <a:gd name="T25" fmla="*/ 116 h 317"/>
              <a:gd name="T26" fmla="*/ 415 w 443"/>
              <a:gd name="T27" fmla="*/ 96 h 317"/>
              <a:gd name="T28" fmla="*/ 415 w 443"/>
              <a:gd name="T29" fmla="*/ 80 h 317"/>
              <a:gd name="T30" fmla="*/ 422 w 443"/>
              <a:gd name="T31" fmla="*/ 68 h 317"/>
              <a:gd name="T32" fmla="*/ 410 w 443"/>
              <a:gd name="T33" fmla="*/ 52 h 317"/>
              <a:gd name="T34" fmla="*/ 402 w 443"/>
              <a:gd name="T35" fmla="*/ 31 h 317"/>
              <a:gd name="T36" fmla="*/ 386 w 443"/>
              <a:gd name="T37" fmla="*/ 28 h 317"/>
              <a:gd name="T38" fmla="*/ 362 w 443"/>
              <a:gd name="T39" fmla="*/ 0 h 317"/>
              <a:gd name="T40" fmla="*/ 53 w 443"/>
              <a:gd name="T41" fmla="*/ 80 h 317"/>
              <a:gd name="T42" fmla="*/ 44 w 443"/>
              <a:gd name="T43" fmla="*/ 68 h 317"/>
              <a:gd name="T44" fmla="*/ 0 w 443"/>
              <a:gd name="T45" fmla="*/ 96 h 317"/>
              <a:gd name="T46" fmla="*/ 28 w 443"/>
              <a:gd name="T47" fmla="*/ 248 h 317"/>
              <a:gd name="T48" fmla="*/ 44 w 443"/>
              <a:gd name="T4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3" h="317">
                <a:moveTo>
                  <a:pt x="44" y="317"/>
                </a:moveTo>
                <a:lnTo>
                  <a:pt x="125" y="298"/>
                </a:lnTo>
                <a:lnTo>
                  <a:pt x="386" y="237"/>
                </a:lnTo>
                <a:lnTo>
                  <a:pt x="394" y="213"/>
                </a:lnTo>
                <a:lnTo>
                  <a:pt x="418" y="217"/>
                </a:lnTo>
                <a:lnTo>
                  <a:pt x="426" y="197"/>
                </a:lnTo>
                <a:lnTo>
                  <a:pt x="426" y="188"/>
                </a:lnTo>
                <a:lnTo>
                  <a:pt x="443" y="169"/>
                </a:lnTo>
                <a:lnTo>
                  <a:pt x="434" y="156"/>
                </a:lnTo>
                <a:lnTo>
                  <a:pt x="426" y="156"/>
                </a:lnTo>
                <a:lnTo>
                  <a:pt x="415" y="149"/>
                </a:lnTo>
                <a:lnTo>
                  <a:pt x="422" y="128"/>
                </a:lnTo>
                <a:lnTo>
                  <a:pt x="410" y="116"/>
                </a:lnTo>
                <a:lnTo>
                  <a:pt x="415" y="96"/>
                </a:lnTo>
                <a:lnTo>
                  <a:pt x="415" y="80"/>
                </a:lnTo>
                <a:lnTo>
                  <a:pt x="422" y="68"/>
                </a:lnTo>
                <a:lnTo>
                  <a:pt x="410" y="52"/>
                </a:lnTo>
                <a:lnTo>
                  <a:pt x="402" y="31"/>
                </a:lnTo>
                <a:lnTo>
                  <a:pt x="386" y="28"/>
                </a:lnTo>
                <a:lnTo>
                  <a:pt x="362" y="0"/>
                </a:lnTo>
                <a:lnTo>
                  <a:pt x="53" y="80"/>
                </a:lnTo>
                <a:lnTo>
                  <a:pt x="44" y="68"/>
                </a:lnTo>
                <a:lnTo>
                  <a:pt x="0" y="96"/>
                </a:lnTo>
                <a:lnTo>
                  <a:pt x="28" y="248"/>
                </a:lnTo>
                <a:lnTo>
                  <a:pt x="44" y="31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08" name="Freeform 8">
            <a:extLst>
              <a:ext uri="{FF2B5EF4-FFF2-40B4-BE49-F238E27FC236}">
                <a16:creationId xmlns:a16="http://schemas.microsoft.com/office/drawing/2014/main" id="{4CD1C4E0-F8FF-5B40-ABFB-3A35B0D421D6}"/>
              </a:ext>
            </a:extLst>
          </p:cNvPr>
          <p:cNvSpPr>
            <a:spLocks/>
          </p:cNvSpPr>
          <p:nvPr/>
        </p:nvSpPr>
        <p:spPr bwMode="auto">
          <a:xfrm>
            <a:off x="8503341" y="2669464"/>
            <a:ext cx="104242" cy="122884"/>
          </a:xfrm>
          <a:custGeom>
            <a:avLst/>
            <a:gdLst>
              <a:gd name="T0" fmla="*/ 0 w 55"/>
              <a:gd name="T1" fmla="*/ 12 h 61"/>
              <a:gd name="T2" fmla="*/ 19 w 55"/>
              <a:gd name="T3" fmla="*/ 61 h 61"/>
              <a:gd name="T4" fmla="*/ 51 w 55"/>
              <a:gd name="T5" fmla="*/ 44 h 61"/>
              <a:gd name="T6" fmla="*/ 51 w 55"/>
              <a:gd name="T7" fmla="*/ 33 h 61"/>
              <a:gd name="T8" fmla="*/ 55 w 55"/>
              <a:gd name="T9" fmla="*/ 21 h 61"/>
              <a:gd name="T10" fmla="*/ 47 w 55"/>
              <a:gd name="T11" fmla="*/ 12 h 61"/>
              <a:gd name="T12" fmla="*/ 39 w 55"/>
              <a:gd name="T13" fmla="*/ 12 h 61"/>
              <a:gd name="T14" fmla="*/ 31 w 55"/>
              <a:gd name="T15" fmla="*/ 0 h 61"/>
              <a:gd name="T16" fmla="*/ 0 w 55"/>
              <a:gd name="T17" fmla="*/ 1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61">
                <a:moveTo>
                  <a:pt x="0" y="12"/>
                </a:moveTo>
                <a:lnTo>
                  <a:pt x="19" y="61"/>
                </a:lnTo>
                <a:lnTo>
                  <a:pt x="51" y="44"/>
                </a:lnTo>
                <a:lnTo>
                  <a:pt x="51" y="33"/>
                </a:lnTo>
                <a:lnTo>
                  <a:pt x="55" y="21"/>
                </a:lnTo>
                <a:lnTo>
                  <a:pt x="47" y="12"/>
                </a:lnTo>
                <a:lnTo>
                  <a:pt x="39" y="12"/>
                </a:lnTo>
                <a:lnTo>
                  <a:pt x="31" y="0"/>
                </a:lnTo>
                <a:lnTo>
                  <a:pt x="0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09" name="Freeform 9">
            <a:extLst>
              <a:ext uri="{FF2B5EF4-FFF2-40B4-BE49-F238E27FC236}">
                <a16:creationId xmlns:a16="http://schemas.microsoft.com/office/drawing/2014/main" id="{027695CD-3C61-C645-B44F-792CFC1C7690}"/>
              </a:ext>
            </a:extLst>
          </p:cNvPr>
          <p:cNvSpPr>
            <a:spLocks/>
          </p:cNvSpPr>
          <p:nvPr/>
        </p:nvSpPr>
        <p:spPr bwMode="auto">
          <a:xfrm>
            <a:off x="8311912" y="2693638"/>
            <a:ext cx="227440" cy="245768"/>
          </a:xfrm>
          <a:custGeom>
            <a:avLst/>
            <a:gdLst>
              <a:gd name="T0" fmla="*/ 20 w 120"/>
              <a:gd name="T1" fmla="*/ 122 h 122"/>
              <a:gd name="T2" fmla="*/ 120 w 120"/>
              <a:gd name="T3" fmla="*/ 49 h 122"/>
              <a:gd name="T4" fmla="*/ 101 w 120"/>
              <a:gd name="T5" fmla="*/ 0 h 122"/>
              <a:gd name="T6" fmla="*/ 0 w 120"/>
              <a:gd name="T7" fmla="*/ 32 h 122"/>
              <a:gd name="T8" fmla="*/ 11 w 120"/>
              <a:gd name="T9" fmla="*/ 93 h 122"/>
              <a:gd name="T10" fmla="*/ 23 w 120"/>
              <a:gd name="T11" fmla="*/ 101 h 122"/>
              <a:gd name="T12" fmla="*/ 11 w 120"/>
              <a:gd name="T13" fmla="*/ 122 h 122"/>
              <a:gd name="T14" fmla="*/ 20 w 120"/>
              <a:gd name="T1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22">
                <a:moveTo>
                  <a:pt x="20" y="122"/>
                </a:moveTo>
                <a:lnTo>
                  <a:pt x="120" y="49"/>
                </a:lnTo>
                <a:lnTo>
                  <a:pt x="101" y="0"/>
                </a:lnTo>
                <a:lnTo>
                  <a:pt x="0" y="32"/>
                </a:lnTo>
                <a:lnTo>
                  <a:pt x="11" y="93"/>
                </a:lnTo>
                <a:lnTo>
                  <a:pt x="23" y="101"/>
                </a:lnTo>
                <a:lnTo>
                  <a:pt x="11" y="122"/>
                </a:lnTo>
                <a:lnTo>
                  <a:pt x="20" y="12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10" name="Freeform 10">
            <a:extLst>
              <a:ext uri="{FF2B5EF4-FFF2-40B4-BE49-F238E27FC236}">
                <a16:creationId xmlns:a16="http://schemas.microsoft.com/office/drawing/2014/main" id="{35026A47-0EF5-5345-835F-4F009F39563C}"/>
              </a:ext>
            </a:extLst>
          </p:cNvPr>
          <p:cNvSpPr>
            <a:spLocks/>
          </p:cNvSpPr>
          <p:nvPr/>
        </p:nvSpPr>
        <p:spPr bwMode="auto">
          <a:xfrm>
            <a:off x="8289169" y="2466000"/>
            <a:ext cx="471936" cy="292102"/>
          </a:xfrm>
          <a:custGeom>
            <a:avLst/>
            <a:gdLst>
              <a:gd name="T0" fmla="*/ 48 w 249"/>
              <a:gd name="T1" fmla="*/ 53 h 145"/>
              <a:gd name="T2" fmla="*/ 116 w 249"/>
              <a:gd name="T3" fmla="*/ 25 h 145"/>
              <a:gd name="T4" fmla="*/ 132 w 249"/>
              <a:gd name="T5" fmla="*/ 5 h 145"/>
              <a:gd name="T6" fmla="*/ 152 w 249"/>
              <a:gd name="T7" fmla="*/ 0 h 145"/>
              <a:gd name="T8" fmla="*/ 152 w 249"/>
              <a:gd name="T9" fmla="*/ 13 h 145"/>
              <a:gd name="T10" fmla="*/ 160 w 249"/>
              <a:gd name="T11" fmla="*/ 21 h 145"/>
              <a:gd name="T12" fmla="*/ 168 w 249"/>
              <a:gd name="T13" fmla="*/ 25 h 145"/>
              <a:gd name="T14" fmla="*/ 180 w 249"/>
              <a:gd name="T15" fmla="*/ 25 h 145"/>
              <a:gd name="T16" fmla="*/ 168 w 249"/>
              <a:gd name="T17" fmla="*/ 33 h 145"/>
              <a:gd name="T18" fmla="*/ 164 w 249"/>
              <a:gd name="T19" fmla="*/ 46 h 145"/>
              <a:gd name="T20" fmla="*/ 164 w 249"/>
              <a:gd name="T21" fmla="*/ 53 h 145"/>
              <a:gd name="T22" fmla="*/ 180 w 249"/>
              <a:gd name="T23" fmla="*/ 62 h 145"/>
              <a:gd name="T24" fmla="*/ 185 w 249"/>
              <a:gd name="T25" fmla="*/ 62 h 145"/>
              <a:gd name="T26" fmla="*/ 192 w 249"/>
              <a:gd name="T27" fmla="*/ 73 h 145"/>
              <a:gd name="T28" fmla="*/ 201 w 249"/>
              <a:gd name="T29" fmla="*/ 94 h 145"/>
              <a:gd name="T30" fmla="*/ 229 w 249"/>
              <a:gd name="T31" fmla="*/ 94 h 145"/>
              <a:gd name="T32" fmla="*/ 240 w 249"/>
              <a:gd name="T33" fmla="*/ 85 h 145"/>
              <a:gd name="T34" fmla="*/ 233 w 249"/>
              <a:gd name="T35" fmla="*/ 73 h 145"/>
              <a:gd name="T36" fmla="*/ 224 w 249"/>
              <a:gd name="T37" fmla="*/ 65 h 145"/>
              <a:gd name="T38" fmla="*/ 224 w 249"/>
              <a:gd name="T39" fmla="*/ 62 h 145"/>
              <a:gd name="T40" fmla="*/ 240 w 249"/>
              <a:gd name="T41" fmla="*/ 73 h 145"/>
              <a:gd name="T42" fmla="*/ 249 w 249"/>
              <a:gd name="T43" fmla="*/ 81 h 145"/>
              <a:gd name="T44" fmla="*/ 249 w 249"/>
              <a:gd name="T45" fmla="*/ 94 h 145"/>
              <a:gd name="T46" fmla="*/ 220 w 249"/>
              <a:gd name="T47" fmla="*/ 106 h 145"/>
              <a:gd name="T48" fmla="*/ 212 w 249"/>
              <a:gd name="T49" fmla="*/ 122 h 145"/>
              <a:gd name="T50" fmla="*/ 201 w 249"/>
              <a:gd name="T51" fmla="*/ 106 h 145"/>
              <a:gd name="T52" fmla="*/ 192 w 249"/>
              <a:gd name="T53" fmla="*/ 122 h 145"/>
              <a:gd name="T54" fmla="*/ 189 w 249"/>
              <a:gd name="T55" fmla="*/ 134 h 145"/>
              <a:gd name="T56" fmla="*/ 180 w 249"/>
              <a:gd name="T57" fmla="*/ 134 h 145"/>
              <a:gd name="T58" fmla="*/ 160 w 249"/>
              <a:gd name="T59" fmla="*/ 113 h 145"/>
              <a:gd name="T60" fmla="*/ 152 w 249"/>
              <a:gd name="T61" fmla="*/ 113 h 145"/>
              <a:gd name="T62" fmla="*/ 144 w 249"/>
              <a:gd name="T63" fmla="*/ 101 h 145"/>
              <a:gd name="T64" fmla="*/ 113 w 249"/>
              <a:gd name="T65" fmla="*/ 113 h 145"/>
              <a:gd name="T66" fmla="*/ 12 w 249"/>
              <a:gd name="T67" fmla="*/ 145 h 145"/>
              <a:gd name="T68" fmla="*/ 0 w 249"/>
              <a:gd name="T69" fmla="*/ 73 h 145"/>
              <a:gd name="T70" fmla="*/ 48 w 249"/>
              <a:gd name="T71" fmla="*/ 5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" h="145">
                <a:moveTo>
                  <a:pt x="48" y="53"/>
                </a:moveTo>
                <a:lnTo>
                  <a:pt x="116" y="25"/>
                </a:lnTo>
                <a:lnTo>
                  <a:pt x="132" y="5"/>
                </a:lnTo>
                <a:lnTo>
                  <a:pt x="152" y="0"/>
                </a:lnTo>
                <a:lnTo>
                  <a:pt x="152" y="13"/>
                </a:lnTo>
                <a:lnTo>
                  <a:pt x="160" y="21"/>
                </a:lnTo>
                <a:lnTo>
                  <a:pt x="168" y="25"/>
                </a:lnTo>
                <a:lnTo>
                  <a:pt x="180" y="25"/>
                </a:lnTo>
                <a:lnTo>
                  <a:pt x="168" y="33"/>
                </a:lnTo>
                <a:lnTo>
                  <a:pt x="164" y="46"/>
                </a:lnTo>
                <a:lnTo>
                  <a:pt x="164" y="53"/>
                </a:lnTo>
                <a:lnTo>
                  <a:pt x="180" y="62"/>
                </a:lnTo>
                <a:lnTo>
                  <a:pt x="185" y="62"/>
                </a:lnTo>
                <a:lnTo>
                  <a:pt x="192" y="73"/>
                </a:lnTo>
                <a:lnTo>
                  <a:pt x="201" y="94"/>
                </a:lnTo>
                <a:lnTo>
                  <a:pt x="229" y="94"/>
                </a:lnTo>
                <a:lnTo>
                  <a:pt x="240" y="85"/>
                </a:lnTo>
                <a:lnTo>
                  <a:pt x="233" y="73"/>
                </a:lnTo>
                <a:lnTo>
                  <a:pt x="224" y="65"/>
                </a:lnTo>
                <a:lnTo>
                  <a:pt x="224" y="62"/>
                </a:lnTo>
                <a:lnTo>
                  <a:pt x="240" y="73"/>
                </a:lnTo>
                <a:lnTo>
                  <a:pt x="249" y="81"/>
                </a:lnTo>
                <a:lnTo>
                  <a:pt x="249" y="94"/>
                </a:lnTo>
                <a:lnTo>
                  <a:pt x="220" y="106"/>
                </a:lnTo>
                <a:lnTo>
                  <a:pt x="212" y="122"/>
                </a:lnTo>
                <a:lnTo>
                  <a:pt x="201" y="106"/>
                </a:lnTo>
                <a:lnTo>
                  <a:pt x="192" y="122"/>
                </a:lnTo>
                <a:lnTo>
                  <a:pt x="189" y="134"/>
                </a:lnTo>
                <a:lnTo>
                  <a:pt x="180" y="134"/>
                </a:lnTo>
                <a:lnTo>
                  <a:pt x="160" y="113"/>
                </a:lnTo>
                <a:lnTo>
                  <a:pt x="152" y="113"/>
                </a:lnTo>
                <a:lnTo>
                  <a:pt x="144" y="101"/>
                </a:lnTo>
                <a:lnTo>
                  <a:pt x="113" y="113"/>
                </a:lnTo>
                <a:lnTo>
                  <a:pt x="12" y="145"/>
                </a:lnTo>
                <a:lnTo>
                  <a:pt x="0" y="73"/>
                </a:lnTo>
                <a:lnTo>
                  <a:pt x="48" y="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11" name="Freeform 11">
            <a:extLst>
              <a:ext uri="{FF2B5EF4-FFF2-40B4-BE49-F238E27FC236}">
                <a16:creationId xmlns:a16="http://schemas.microsoft.com/office/drawing/2014/main" id="{20C40B06-F59E-D146-82D5-1FC31972D678}"/>
              </a:ext>
            </a:extLst>
          </p:cNvPr>
          <p:cNvSpPr>
            <a:spLocks/>
          </p:cNvSpPr>
          <p:nvPr/>
        </p:nvSpPr>
        <p:spPr bwMode="auto">
          <a:xfrm>
            <a:off x="8416156" y="1462785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12" name="Freeform 12">
            <a:extLst>
              <a:ext uri="{FF2B5EF4-FFF2-40B4-BE49-F238E27FC236}">
                <a16:creationId xmlns:a16="http://schemas.microsoft.com/office/drawing/2014/main" id="{9ACC5C1B-FABF-1F4B-8854-134C31E353DA}"/>
              </a:ext>
            </a:extLst>
          </p:cNvPr>
          <p:cNvSpPr>
            <a:spLocks/>
          </p:cNvSpPr>
          <p:nvPr/>
        </p:nvSpPr>
        <p:spPr bwMode="auto">
          <a:xfrm>
            <a:off x="8332762" y="2038928"/>
            <a:ext cx="244497" cy="533840"/>
          </a:xfrm>
          <a:custGeom>
            <a:avLst/>
            <a:gdLst>
              <a:gd name="T0" fmla="*/ 44 w 129"/>
              <a:gd name="T1" fmla="*/ 0 h 265"/>
              <a:gd name="T2" fmla="*/ 5 w 129"/>
              <a:gd name="T3" fmla="*/ 12 h 265"/>
              <a:gd name="T4" fmla="*/ 25 w 129"/>
              <a:gd name="T5" fmla="*/ 64 h 265"/>
              <a:gd name="T6" fmla="*/ 21 w 129"/>
              <a:gd name="T7" fmla="*/ 85 h 265"/>
              <a:gd name="T8" fmla="*/ 9 w 129"/>
              <a:gd name="T9" fmla="*/ 117 h 265"/>
              <a:gd name="T10" fmla="*/ 9 w 129"/>
              <a:gd name="T11" fmla="*/ 136 h 265"/>
              <a:gd name="T12" fmla="*/ 0 w 129"/>
              <a:gd name="T13" fmla="*/ 177 h 265"/>
              <a:gd name="T14" fmla="*/ 25 w 129"/>
              <a:gd name="T15" fmla="*/ 265 h 265"/>
              <a:gd name="T16" fmla="*/ 93 w 129"/>
              <a:gd name="T17" fmla="*/ 237 h 265"/>
              <a:gd name="T18" fmla="*/ 109 w 129"/>
              <a:gd name="T19" fmla="*/ 217 h 265"/>
              <a:gd name="T20" fmla="*/ 129 w 129"/>
              <a:gd name="T21" fmla="*/ 212 h 265"/>
              <a:gd name="T22" fmla="*/ 129 w 129"/>
              <a:gd name="T23" fmla="*/ 193 h 265"/>
              <a:gd name="T24" fmla="*/ 44 w 129"/>
              <a:gd name="T25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9" h="265">
                <a:moveTo>
                  <a:pt x="44" y="0"/>
                </a:moveTo>
                <a:lnTo>
                  <a:pt x="5" y="12"/>
                </a:lnTo>
                <a:lnTo>
                  <a:pt x="25" y="64"/>
                </a:lnTo>
                <a:lnTo>
                  <a:pt x="21" y="85"/>
                </a:lnTo>
                <a:lnTo>
                  <a:pt x="9" y="117"/>
                </a:lnTo>
                <a:lnTo>
                  <a:pt x="9" y="136"/>
                </a:lnTo>
                <a:lnTo>
                  <a:pt x="0" y="177"/>
                </a:lnTo>
                <a:lnTo>
                  <a:pt x="25" y="265"/>
                </a:lnTo>
                <a:lnTo>
                  <a:pt x="93" y="237"/>
                </a:lnTo>
                <a:lnTo>
                  <a:pt x="109" y="217"/>
                </a:lnTo>
                <a:lnTo>
                  <a:pt x="129" y="212"/>
                </a:lnTo>
                <a:lnTo>
                  <a:pt x="129" y="193"/>
                </a:lnTo>
                <a:lnTo>
                  <a:pt x="44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13" name="Freeform 13">
            <a:extLst>
              <a:ext uri="{FF2B5EF4-FFF2-40B4-BE49-F238E27FC236}">
                <a16:creationId xmlns:a16="http://schemas.microsoft.com/office/drawing/2014/main" id="{4E95A1BF-7B3F-F744-8130-61B35F7FBBA3}"/>
              </a:ext>
            </a:extLst>
          </p:cNvPr>
          <p:cNvSpPr>
            <a:spLocks/>
          </p:cNvSpPr>
          <p:nvPr/>
        </p:nvSpPr>
        <p:spPr bwMode="auto">
          <a:xfrm>
            <a:off x="8150811" y="2063102"/>
            <a:ext cx="229335" cy="549956"/>
          </a:xfrm>
          <a:custGeom>
            <a:avLst/>
            <a:gdLst>
              <a:gd name="T0" fmla="*/ 4 w 121"/>
              <a:gd name="T1" fmla="*/ 92 h 273"/>
              <a:gd name="T2" fmla="*/ 0 w 121"/>
              <a:gd name="T3" fmla="*/ 40 h 273"/>
              <a:gd name="T4" fmla="*/ 101 w 121"/>
              <a:gd name="T5" fmla="*/ 0 h 273"/>
              <a:gd name="T6" fmla="*/ 121 w 121"/>
              <a:gd name="T7" fmla="*/ 52 h 273"/>
              <a:gd name="T8" fmla="*/ 117 w 121"/>
              <a:gd name="T9" fmla="*/ 73 h 273"/>
              <a:gd name="T10" fmla="*/ 105 w 121"/>
              <a:gd name="T11" fmla="*/ 105 h 273"/>
              <a:gd name="T12" fmla="*/ 105 w 121"/>
              <a:gd name="T13" fmla="*/ 124 h 273"/>
              <a:gd name="T14" fmla="*/ 96 w 121"/>
              <a:gd name="T15" fmla="*/ 165 h 273"/>
              <a:gd name="T16" fmla="*/ 121 w 121"/>
              <a:gd name="T17" fmla="*/ 253 h 273"/>
              <a:gd name="T18" fmla="*/ 73 w 121"/>
              <a:gd name="T19" fmla="*/ 273 h 273"/>
              <a:gd name="T20" fmla="*/ 57 w 121"/>
              <a:gd name="T21" fmla="*/ 205 h 273"/>
              <a:gd name="T22" fmla="*/ 45 w 121"/>
              <a:gd name="T23" fmla="*/ 193 h 273"/>
              <a:gd name="T24" fmla="*/ 32 w 121"/>
              <a:gd name="T25" fmla="*/ 140 h 273"/>
              <a:gd name="T26" fmla="*/ 4 w 121"/>
              <a:gd name="T27" fmla="*/ 9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73">
                <a:moveTo>
                  <a:pt x="4" y="92"/>
                </a:moveTo>
                <a:lnTo>
                  <a:pt x="0" y="40"/>
                </a:lnTo>
                <a:lnTo>
                  <a:pt x="101" y="0"/>
                </a:lnTo>
                <a:lnTo>
                  <a:pt x="121" y="52"/>
                </a:lnTo>
                <a:lnTo>
                  <a:pt x="117" y="73"/>
                </a:lnTo>
                <a:lnTo>
                  <a:pt x="105" y="105"/>
                </a:lnTo>
                <a:lnTo>
                  <a:pt x="105" y="124"/>
                </a:lnTo>
                <a:lnTo>
                  <a:pt x="96" y="165"/>
                </a:lnTo>
                <a:lnTo>
                  <a:pt x="121" y="253"/>
                </a:lnTo>
                <a:lnTo>
                  <a:pt x="73" y="273"/>
                </a:lnTo>
                <a:lnTo>
                  <a:pt x="57" y="205"/>
                </a:lnTo>
                <a:lnTo>
                  <a:pt x="45" y="193"/>
                </a:lnTo>
                <a:lnTo>
                  <a:pt x="32" y="140"/>
                </a:lnTo>
                <a:lnTo>
                  <a:pt x="4" y="9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114" name="Group 2">
            <a:extLst>
              <a:ext uri="{FF2B5EF4-FFF2-40B4-BE49-F238E27FC236}">
                <a16:creationId xmlns:a16="http://schemas.microsoft.com/office/drawing/2014/main" id="{0600F0F5-CBDE-044B-9C49-4A1B393C2AD0}"/>
              </a:ext>
            </a:extLst>
          </p:cNvPr>
          <p:cNvGrpSpPr>
            <a:grpSpLocks/>
          </p:cNvGrpSpPr>
          <p:nvPr/>
        </p:nvGrpSpPr>
        <p:grpSpPr bwMode="auto">
          <a:xfrm>
            <a:off x="5948755" y="2167596"/>
            <a:ext cx="1112837" cy="1093788"/>
            <a:chOff x="6055997" y="1759209"/>
            <a:chExt cx="1112558" cy="1093869"/>
          </a:xfrm>
        </p:grpSpPr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D3944F6B-100C-B940-837C-C0E86D5EA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224" y="2043253"/>
              <a:ext cx="555331" cy="809825"/>
            </a:xfrm>
            <a:custGeom>
              <a:avLst/>
              <a:gdLst>
                <a:gd name="T0" fmla="*/ 293 w 293"/>
                <a:gd name="T1" fmla="*/ 242 h 402"/>
                <a:gd name="T2" fmla="*/ 293 w 293"/>
                <a:gd name="T3" fmla="*/ 221 h 402"/>
                <a:gd name="T4" fmla="*/ 253 w 293"/>
                <a:gd name="T5" fmla="*/ 129 h 402"/>
                <a:gd name="T6" fmla="*/ 233 w 293"/>
                <a:gd name="T7" fmla="*/ 141 h 402"/>
                <a:gd name="T8" fmla="*/ 225 w 293"/>
                <a:gd name="T9" fmla="*/ 169 h 402"/>
                <a:gd name="T10" fmla="*/ 205 w 293"/>
                <a:gd name="T11" fmla="*/ 180 h 402"/>
                <a:gd name="T12" fmla="*/ 185 w 293"/>
                <a:gd name="T13" fmla="*/ 180 h 402"/>
                <a:gd name="T14" fmla="*/ 185 w 293"/>
                <a:gd name="T15" fmla="*/ 152 h 402"/>
                <a:gd name="T16" fmla="*/ 217 w 293"/>
                <a:gd name="T17" fmla="*/ 129 h 402"/>
                <a:gd name="T18" fmla="*/ 209 w 293"/>
                <a:gd name="T19" fmla="*/ 72 h 402"/>
                <a:gd name="T20" fmla="*/ 185 w 293"/>
                <a:gd name="T21" fmla="*/ 20 h 402"/>
                <a:gd name="T22" fmla="*/ 89 w 293"/>
                <a:gd name="T23" fmla="*/ 0 h 402"/>
                <a:gd name="T24" fmla="*/ 68 w 293"/>
                <a:gd name="T25" fmla="*/ 20 h 402"/>
                <a:gd name="T26" fmla="*/ 73 w 293"/>
                <a:gd name="T27" fmla="*/ 40 h 402"/>
                <a:gd name="T28" fmla="*/ 68 w 293"/>
                <a:gd name="T29" fmla="*/ 69 h 402"/>
                <a:gd name="T30" fmla="*/ 68 w 293"/>
                <a:gd name="T31" fmla="*/ 92 h 402"/>
                <a:gd name="T32" fmla="*/ 48 w 293"/>
                <a:gd name="T33" fmla="*/ 88 h 402"/>
                <a:gd name="T34" fmla="*/ 36 w 293"/>
                <a:gd name="T35" fmla="*/ 53 h 402"/>
                <a:gd name="T36" fmla="*/ 16 w 293"/>
                <a:gd name="T37" fmla="*/ 113 h 402"/>
                <a:gd name="T38" fmla="*/ 0 w 293"/>
                <a:gd name="T39" fmla="*/ 242 h 402"/>
                <a:gd name="T40" fmla="*/ 32 w 293"/>
                <a:gd name="T41" fmla="*/ 286 h 402"/>
                <a:gd name="T42" fmla="*/ 32 w 293"/>
                <a:gd name="T43" fmla="*/ 330 h 402"/>
                <a:gd name="T44" fmla="*/ 41 w 293"/>
                <a:gd name="T45" fmla="*/ 365 h 402"/>
                <a:gd name="T46" fmla="*/ 28 w 293"/>
                <a:gd name="T47" fmla="*/ 402 h 402"/>
                <a:gd name="T48" fmla="*/ 157 w 293"/>
                <a:gd name="T49" fmla="*/ 386 h 402"/>
                <a:gd name="T50" fmla="*/ 265 w 293"/>
                <a:gd name="T51" fmla="*/ 365 h 402"/>
                <a:gd name="T52" fmla="*/ 253 w 293"/>
                <a:gd name="T53" fmla="*/ 342 h 402"/>
                <a:gd name="T54" fmla="*/ 258 w 293"/>
                <a:gd name="T55" fmla="*/ 321 h 402"/>
                <a:gd name="T56" fmla="*/ 269 w 293"/>
                <a:gd name="T57" fmla="*/ 305 h 402"/>
                <a:gd name="T58" fmla="*/ 293 w 293"/>
                <a:gd name="T59" fmla="*/ 24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3" h="402">
                  <a:moveTo>
                    <a:pt x="293" y="242"/>
                  </a:moveTo>
                  <a:lnTo>
                    <a:pt x="293" y="221"/>
                  </a:lnTo>
                  <a:lnTo>
                    <a:pt x="253" y="129"/>
                  </a:lnTo>
                  <a:lnTo>
                    <a:pt x="233" y="141"/>
                  </a:lnTo>
                  <a:lnTo>
                    <a:pt x="225" y="169"/>
                  </a:lnTo>
                  <a:lnTo>
                    <a:pt x="205" y="180"/>
                  </a:lnTo>
                  <a:lnTo>
                    <a:pt x="185" y="180"/>
                  </a:lnTo>
                  <a:lnTo>
                    <a:pt x="185" y="152"/>
                  </a:lnTo>
                  <a:lnTo>
                    <a:pt x="217" y="129"/>
                  </a:lnTo>
                  <a:lnTo>
                    <a:pt x="209" y="72"/>
                  </a:lnTo>
                  <a:lnTo>
                    <a:pt x="185" y="20"/>
                  </a:lnTo>
                  <a:lnTo>
                    <a:pt x="89" y="0"/>
                  </a:lnTo>
                  <a:lnTo>
                    <a:pt x="68" y="20"/>
                  </a:lnTo>
                  <a:lnTo>
                    <a:pt x="73" y="40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48" y="88"/>
                  </a:lnTo>
                  <a:lnTo>
                    <a:pt x="36" y="53"/>
                  </a:lnTo>
                  <a:lnTo>
                    <a:pt x="16" y="113"/>
                  </a:lnTo>
                  <a:lnTo>
                    <a:pt x="0" y="242"/>
                  </a:lnTo>
                  <a:lnTo>
                    <a:pt x="32" y="286"/>
                  </a:lnTo>
                  <a:lnTo>
                    <a:pt x="32" y="330"/>
                  </a:lnTo>
                  <a:lnTo>
                    <a:pt x="41" y="365"/>
                  </a:lnTo>
                  <a:lnTo>
                    <a:pt x="28" y="402"/>
                  </a:lnTo>
                  <a:lnTo>
                    <a:pt x="157" y="386"/>
                  </a:lnTo>
                  <a:lnTo>
                    <a:pt x="265" y="365"/>
                  </a:lnTo>
                  <a:lnTo>
                    <a:pt x="253" y="342"/>
                  </a:lnTo>
                  <a:lnTo>
                    <a:pt x="258" y="321"/>
                  </a:lnTo>
                  <a:lnTo>
                    <a:pt x="269" y="305"/>
                  </a:lnTo>
                  <a:lnTo>
                    <a:pt x="293" y="24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8F9A2730-C927-2045-B38B-20D66D72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97" y="1759209"/>
              <a:ext cx="814991" cy="461319"/>
            </a:xfrm>
            <a:custGeom>
              <a:avLst/>
              <a:gdLst>
                <a:gd name="T0" fmla="*/ 201 w 430"/>
                <a:gd name="T1" fmla="*/ 229 h 229"/>
                <a:gd name="T2" fmla="*/ 242 w 430"/>
                <a:gd name="T3" fmla="*/ 169 h 229"/>
                <a:gd name="T4" fmla="*/ 262 w 430"/>
                <a:gd name="T5" fmla="*/ 169 h 229"/>
                <a:gd name="T6" fmla="*/ 289 w 430"/>
                <a:gd name="T7" fmla="*/ 132 h 229"/>
                <a:gd name="T8" fmla="*/ 310 w 430"/>
                <a:gd name="T9" fmla="*/ 132 h 229"/>
                <a:gd name="T10" fmla="*/ 335 w 430"/>
                <a:gd name="T11" fmla="*/ 113 h 229"/>
                <a:gd name="T12" fmla="*/ 367 w 430"/>
                <a:gd name="T13" fmla="*/ 121 h 229"/>
                <a:gd name="T14" fmla="*/ 430 w 430"/>
                <a:gd name="T15" fmla="*/ 109 h 229"/>
                <a:gd name="T16" fmla="*/ 399 w 430"/>
                <a:gd name="T17" fmla="*/ 60 h 229"/>
                <a:gd name="T18" fmla="*/ 362 w 430"/>
                <a:gd name="T19" fmla="*/ 60 h 229"/>
                <a:gd name="T20" fmla="*/ 346 w 430"/>
                <a:gd name="T21" fmla="*/ 32 h 229"/>
                <a:gd name="T22" fmla="*/ 326 w 430"/>
                <a:gd name="T23" fmla="*/ 32 h 229"/>
                <a:gd name="T24" fmla="*/ 289 w 430"/>
                <a:gd name="T25" fmla="*/ 53 h 229"/>
                <a:gd name="T26" fmla="*/ 242 w 430"/>
                <a:gd name="T27" fmla="*/ 60 h 229"/>
                <a:gd name="T28" fmla="*/ 242 w 430"/>
                <a:gd name="T29" fmla="*/ 81 h 229"/>
                <a:gd name="T30" fmla="*/ 213 w 430"/>
                <a:gd name="T31" fmla="*/ 69 h 229"/>
                <a:gd name="T32" fmla="*/ 190 w 430"/>
                <a:gd name="T33" fmla="*/ 88 h 229"/>
                <a:gd name="T34" fmla="*/ 181 w 430"/>
                <a:gd name="T35" fmla="*/ 60 h 229"/>
                <a:gd name="T36" fmla="*/ 162 w 430"/>
                <a:gd name="T37" fmla="*/ 49 h 229"/>
                <a:gd name="T38" fmla="*/ 134 w 430"/>
                <a:gd name="T39" fmla="*/ 49 h 229"/>
                <a:gd name="T40" fmla="*/ 121 w 430"/>
                <a:gd name="T41" fmla="*/ 60 h 229"/>
                <a:gd name="T42" fmla="*/ 113 w 430"/>
                <a:gd name="T43" fmla="*/ 49 h 229"/>
                <a:gd name="T44" fmla="*/ 121 w 430"/>
                <a:gd name="T45" fmla="*/ 21 h 229"/>
                <a:gd name="T46" fmla="*/ 162 w 430"/>
                <a:gd name="T47" fmla="*/ 0 h 229"/>
                <a:gd name="T48" fmla="*/ 113 w 430"/>
                <a:gd name="T49" fmla="*/ 9 h 229"/>
                <a:gd name="T50" fmla="*/ 81 w 430"/>
                <a:gd name="T51" fmla="*/ 60 h 229"/>
                <a:gd name="T52" fmla="*/ 0 w 430"/>
                <a:gd name="T53" fmla="*/ 113 h 229"/>
                <a:gd name="T54" fmla="*/ 28 w 430"/>
                <a:gd name="T55" fmla="*/ 132 h 229"/>
                <a:gd name="T56" fmla="*/ 90 w 430"/>
                <a:gd name="T57" fmla="*/ 132 h 229"/>
                <a:gd name="T58" fmla="*/ 121 w 430"/>
                <a:gd name="T59" fmla="*/ 161 h 229"/>
                <a:gd name="T60" fmla="*/ 169 w 430"/>
                <a:gd name="T61" fmla="*/ 161 h 229"/>
                <a:gd name="T62" fmla="*/ 173 w 430"/>
                <a:gd name="T63" fmla="*/ 173 h 229"/>
                <a:gd name="T64" fmla="*/ 194 w 430"/>
                <a:gd name="T65" fmla="*/ 173 h 229"/>
                <a:gd name="T66" fmla="*/ 201 w 4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0" h="229">
                  <a:moveTo>
                    <a:pt x="201" y="229"/>
                  </a:moveTo>
                  <a:lnTo>
                    <a:pt x="242" y="169"/>
                  </a:lnTo>
                  <a:lnTo>
                    <a:pt x="262" y="169"/>
                  </a:lnTo>
                  <a:lnTo>
                    <a:pt x="289" y="132"/>
                  </a:lnTo>
                  <a:lnTo>
                    <a:pt x="310" y="132"/>
                  </a:lnTo>
                  <a:lnTo>
                    <a:pt x="335" y="113"/>
                  </a:lnTo>
                  <a:lnTo>
                    <a:pt x="367" y="121"/>
                  </a:lnTo>
                  <a:lnTo>
                    <a:pt x="430" y="109"/>
                  </a:lnTo>
                  <a:lnTo>
                    <a:pt x="399" y="60"/>
                  </a:lnTo>
                  <a:lnTo>
                    <a:pt x="362" y="60"/>
                  </a:lnTo>
                  <a:lnTo>
                    <a:pt x="346" y="32"/>
                  </a:lnTo>
                  <a:lnTo>
                    <a:pt x="326" y="32"/>
                  </a:lnTo>
                  <a:lnTo>
                    <a:pt x="289" y="53"/>
                  </a:lnTo>
                  <a:lnTo>
                    <a:pt x="242" y="60"/>
                  </a:lnTo>
                  <a:lnTo>
                    <a:pt x="242" y="81"/>
                  </a:lnTo>
                  <a:lnTo>
                    <a:pt x="213" y="69"/>
                  </a:lnTo>
                  <a:lnTo>
                    <a:pt x="190" y="88"/>
                  </a:lnTo>
                  <a:lnTo>
                    <a:pt x="181" y="60"/>
                  </a:lnTo>
                  <a:lnTo>
                    <a:pt x="162" y="49"/>
                  </a:lnTo>
                  <a:lnTo>
                    <a:pt x="134" y="49"/>
                  </a:lnTo>
                  <a:lnTo>
                    <a:pt x="121" y="60"/>
                  </a:lnTo>
                  <a:lnTo>
                    <a:pt x="113" y="49"/>
                  </a:lnTo>
                  <a:lnTo>
                    <a:pt x="121" y="21"/>
                  </a:lnTo>
                  <a:lnTo>
                    <a:pt x="162" y="0"/>
                  </a:lnTo>
                  <a:lnTo>
                    <a:pt x="113" y="9"/>
                  </a:lnTo>
                  <a:lnTo>
                    <a:pt x="81" y="60"/>
                  </a:lnTo>
                  <a:lnTo>
                    <a:pt x="0" y="113"/>
                  </a:lnTo>
                  <a:lnTo>
                    <a:pt x="28" y="132"/>
                  </a:lnTo>
                  <a:lnTo>
                    <a:pt x="90" y="132"/>
                  </a:lnTo>
                  <a:lnTo>
                    <a:pt x="121" y="161"/>
                  </a:lnTo>
                  <a:lnTo>
                    <a:pt x="169" y="161"/>
                  </a:lnTo>
                  <a:lnTo>
                    <a:pt x="173" y="173"/>
                  </a:lnTo>
                  <a:lnTo>
                    <a:pt x="194" y="173"/>
                  </a:lnTo>
                  <a:lnTo>
                    <a:pt x="201" y="229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17" name="Freeform 18">
            <a:extLst>
              <a:ext uri="{FF2B5EF4-FFF2-40B4-BE49-F238E27FC236}">
                <a16:creationId xmlns:a16="http://schemas.microsoft.com/office/drawing/2014/main" id="{6883B6B0-20AE-D84A-AFE5-965CB01B693E}"/>
              </a:ext>
            </a:extLst>
          </p:cNvPr>
          <p:cNvSpPr>
            <a:spLocks/>
          </p:cNvSpPr>
          <p:nvPr/>
        </p:nvSpPr>
        <p:spPr bwMode="auto">
          <a:xfrm>
            <a:off x="7260005" y="4460344"/>
            <a:ext cx="746760" cy="614420"/>
          </a:xfrm>
          <a:custGeom>
            <a:avLst/>
            <a:gdLst>
              <a:gd name="T0" fmla="*/ 394 w 394"/>
              <a:gd name="T1" fmla="*/ 56 h 305"/>
              <a:gd name="T2" fmla="*/ 285 w 394"/>
              <a:gd name="T3" fmla="*/ 0 h 305"/>
              <a:gd name="T4" fmla="*/ 201 w 394"/>
              <a:gd name="T5" fmla="*/ 16 h 305"/>
              <a:gd name="T6" fmla="*/ 181 w 394"/>
              <a:gd name="T7" fmla="*/ 7 h 305"/>
              <a:gd name="T8" fmla="*/ 157 w 394"/>
              <a:gd name="T9" fmla="*/ 12 h 305"/>
              <a:gd name="T10" fmla="*/ 137 w 394"/>
              <a:gd name="T11" fmla="*/ 7 h 305"/>
              <a:gd name="T12" fmla="*/ 28 w 394"/>
              <a:gd name="T13" fmla="*/ 32 h 305"/>
              <a:gd name="T14" fmla="*/ 20 w 394"/>
              <a:gd name="T15" fmla="*/ 44 h 305"/>
              <a:gd name="T16" fmla="*/ 8 w 394"/>
              <a:gd name="T17" fmla="*/ 48 h 305"/>
              <a:gd name="T18" fmla="*/ 0 w 394"/>
              <a:gd name="T19" fmla="*/ 72 h 305"/>
              <a:gd name="T20" fmla="*/ 44 w 394"/>
              <a:gd name="T21" fmla="*/ 113 h 305"/>
              <a:gd name="T22" fmla="*/ 56 w 394"/>
              <a:gd name="T23" fmla="*/ 141 h 305"/>
              <a:gd name="T24" fmla="*/ 153 w 394"/>
              <a:gd name="T25" fmla="*/ 213 h 305"/>
              <a:gd name="T26" fmla="*/ 217 w 394"/>
              <a:gd name="T27" fmla="*/ 289 h 305"/>
              <a:gd name="T28" fmla="*/ 241 w 394"/>
              <a:gd name="T29" fmla="*/ 305 h 305"/>
              <a:gd name="T30" fmla="*/ 233 w 394"/>
              <a:gd name="T31" fmla="*/ 261 h 305"/>
              <a:gd name="T32" fmla="*/ 257 w 394"/>
              <a:gd name="T33" fmla="*/ 281 h 305"/>
              <a:gd name="T34" fmla="*/ 266 w 394"/>
              <a:gd name="T35" fmla="*/ 273 h 305"/>
              <a:gd name="T36" fmla="*/ 261 w 394"/>
              <a:gd name="T37" fmla="*/ 258 h 305"/>
              <a:gd name="T38" fmla="*/ 285 w 394"/>
              <a:gd name="T39" fmla="*/ 258 h 305"/>
              <a:gd name="T40" fmla="*/ 342 w 394"/>
              <a:gd name="T41" fmla="*/ 193 h 305"/>
              <a:gd name="T42" fmla="*/ 394 w 394"/>
              <a:gd name="T43" fmla="*/ 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4" h="305">
                <a:moveTo>
                  <a:pt x="394" y="56"/>
                </a:moveTo>
                <a:lnTo>
                  <a:pt x="285" y="0"/>
                </a:lnTo>
                <a:lnTo>
                  <a:pt x="201" y="16"/>
                </a:lnTo>
                <a:lnTo>
                  <a:pt x="181" y="7"/>
                </a:lnTo>
                <a:lnTo>
                  <a:pt x="157" y="12"/>
                </a:lnTo>
                <a:lnTo>
                  <a:pt x="137" y="7"/>
                </a:lnTo>
                <a:lnTo>
                  <a:pt x="28" y="32"/>
                </a:lnTo>
                <a:lnTo>
                  <a:pt x="20" y="44"/>
                </a:lnTo>
                <a:lnTo>
                  <a:pt x="8" y="48"/>
                </a:lnTo>
                <a:lnTo>
                  <a:pt x="0" y="72"/>
                </a:lnTo>
                <a:lnTo>
                  <a:pt x="44" y="113"/>
                </a:lnTo>
                <a:lnTo>
                  <a:pt x="56" y="141"/>
                </a:lnTo>
                <a:lnTo>
                  <a:pt x="153" y="213"/>
                </a:lnTo>
                <a:lnTo>
                  <a:pt x="217" y="289"/>
                </a:lnTo>
                <a:lnTo>
                  <a:pt x="241" y="305"/>
                </a:lnTo>
                <a:lnTo>
                  <a:pt x="233" y="261"/>
                </a:lnTo>
                <a:lnTo>
                  <a:pt x="257" y="281"/>
                </a:lnTo>
                <a:lnTo>
                  <a:pt x="266" y="273"/>
                </a:lnTo>
                <a:lnTo>
                  <a:pt x="261" y="258"/>
                </a:lnTo>
                <a:lnTo>
                  <a:pt x="285" y="258"/>
                </a:lnTo>
                <a:lnTo>
                  <a:pt x="342" y="193"/>
                </a:lnTo>
                <a:lnTo>
                  <a:pt x="394" y="5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18" name="Freeform 19">
            <a:extLst>
              <a:ext uri="{FF2B5EF4-FFF2-40B4-BE49-F238E27FC236}">
                <a16:creationId xmlns:a16="http://schemas.microsoft.com/office/drawing/2014/main" id="{F878B1F5-63DF-2F4F-8A22-F54B8393C5C1}"/>
              </a:ext>
            </a:extLst>
          </p:cNvPr>
          <p:cNvSpPr>
            <a:spLocks/>
          </p:cNvSpPr>
          <p:nvPr/>
        </p:nvSpPr>
        <p:spPr bwMode="auto">
          <a:xfrm>
            <a:off x="7078055" y="3972839"/>
            <a:ext cx="1264183" cy="626507"/>
          </a:xfrm>
          <a:custGeom>
            <a:avLst/>
            <a:gdLst>
              <a:gd name="T0" fmla="*/ 192 w 667"/>
              <a:gd name="T1" fmla="*/ 105 h 311"/>
              <a:gd name="T2" fmla="*/ 627 w 667"/>
              <a:gd name="T3" fmla="*/ 0 h 311"/>
              <a:gd name="T4" fmla="*/ 639 w 667"/>
              <a:gd name="T5" fmla="*/ 41 h 311"/>
              <a:gd name="T6" fmla="*/ 611 w 667"/>
              <a:gd name="T7" fmla="*/ 45 h 311"/>
              <a:gd name="T8" fmla="*/ 590 w 667"/>
              <a:gd name="T9" fmla="*/ 69 h 311"/>
              <a:gd name="T10" fmla="*/ 566 w 667"/>
              <a:gd name="T11" fmla="*/ 53 h 311"/>
              <a:gd name="T12" fmla="*/ 579 w 667"/>
              <a:gd name="T13" fmla="*/ 73 h 311"/>
              <a:gd name="T14" fmla="*/ 579 w 667"/>
              <a:gd name="T15" fmla="*/ 89 h 311"/>
              <a:gd name="T16" fmla="*/ 590 w 667"/>
              <a:gd name="T17" fmla="*/ 73 h 311"/>
              <a:gd name="T18" fmla="*/ 630 w 667"/>
              <a:gd name="T19" fmla="*/ 60 h 311"/>
              <a:gd name="T20" fmla="*/ 642 w 667"/>
              <a:gd name="T21" fmla="*/ 76 h 311"/>
              <a:gd name="T22" fmla="*/ 642 w 667"/>
              <a:gd name="T23" fmla="*/ 57 h 311"/>
              <a:gd name="T24" fmla="*/ 662 w 667"/>
              <a:gd name="T25" fmla="*/ 60 h 311"/>
              <a:gd name="T26" fmla="*/ 667 w 667"/>
              <a:gd name="T27" fmla="*/ 89 h 311"/>
              <a:gd name="T28" fmla="*/ 642 w 667"/>
              <a:gd name="T29" fmla="*/ 125 h 311"/>
              <a:gd name="T30" fmla="*/ 611 w 667"/>
              <a:gd name="T31" fmla="*/ 125 h 311"/>
              <a:gd name="T32" fmla="*/ 590 w 667"/>
              <a:gd name="T33" fmla="*/ 138 h 311"/>
              <a:gd name="T34" fmla="*/ 607 w 667"/>
              <a:gd name="T35" fmla="*/ 154 h 311"/>
              <a:gd name="T36" fmla="*/ 590 w 667"/>
              <a:gd name="T37" fmla="*/ 177 h 311"/>
              <a:gd name="T38" fmla="*/ 639 w 667"/>
              <a:gd name="T39" fmla="*/ 161 h 311"/>
              <a:gd name="T40" fmla="*/ 634 w 667"/>
              <a:gd name="T41" fmla="*/ 182 h 311"/>
              <a:gd name="T42" fmla="*/ 598 w 667"/>
              <a:gd name="T43" fmla="*/ 217 h 311"/>
              <a:gd name="T44" fmla="*/ 550 w 667"/>
              <a:gd name="T45" fmla="*/ 238 h 311"/>
              <a:gd name="T46" fmla="*/ 538 w 667"/>
              <a:gd name="T47" fmla="*/ 293 h 311"/>
              <a:gd name="T48" fmla="*/ 490 w 667"/>
              <a:gd name="T49" fmla="*/ 298 h 311"/>
              <a:gd name="T50" fmla="*/ 381 w 667"/>
              <a:gd name="T51" fmla="*/ 242 h 311"/>
              <a:gd name="T52" fmla="*/ 297 w 667"/>
              <a:gd name="T53" fmla="*/ 258 h 311"/>
              <a:gd name="T54" fmla="*/ 277 w 667"/>
              <a:gd name="T55" fmla="*/ 249 h 311"/>
              <a:gd name="T56" fmla="*/ 253 w 667"/>
              <a:gd name="T57" fmla="*/ 254 h 311"/>
              <a:gd name="T58" fmla="*/ 233 w 667"/>
              <a:gd name="T59" fmla="*/ 249 h 311"/>
              <a:gd name="T60" fmla="*/ 124 w 667"/>
              <a:gd name="T61" fmla="*/ 274 h 311"/>
              <a:gd name="T62" fmla="*/ 116 w 667"/>
              <a:gd name="T63" fmla="*/ 286 h 311"/>
              <a:gd name="T64" fmla="*/ 104 w 667"/>
              <a:gd name="T65" fmla="*/ 290 h 311"/>
              <a:gd name="T66" fmla="*/ 0 w 667"/>
              <a:gd name="T67" fmla="*/ 311 h 311"/>
              <a:gd name="T68" fmla="*/ 0 w 667"/>
              <a:gd name="T69" fmla="*/ 282 h 311"/>
              <a:gd name="T70" fmla="*/ 32 w 667"/>
              <a:gd name="T71" fmla="*/ 274 h 311"/>
              <a:gd name="T72" fmla="*/ 32 w 667"/>
              <a:gd name="T73" fmla="*/ 254 h 311"/>
              <a:gd name="T74" fmla="*/ 60 w 667"/>
              <a:gd name="T75" fmla="*/ 242 h 311"/>
              <a:gd name="T76" fmla="*/ 92 w 667"/>
              <a:gd name="T77" fmla="*/ 217 h 311"/>
              <a:gd name="T78" fmla="*/ 96 w 667"/>
              <a:gd name="T79" fmla="*/ 198 h 311"/>
              <a:gd name="T80" fmla="*/ 108 w 667"/>
              <a:gd name="T81" fmla="*/ 173 h 311"/>
              <a:gd name="T82" fmla="*/ 132 w 667"/>
              <a:gd name="T83" fmla="*/ 166 h 311"/>
              <a:gd name="T84" fmla="*/ 140 w 667"/>
              <a:gd name="T85" fmla="*/ 166 h 311"/>
              <a:gd name="T86" fmla="*/ 156 w 667"/>
              <a:gd name="T87" fmla="*/ 157 h 311"/>
              <a:gd name="T88" fmla="*/ 152 w 667"/>
              <a:gd name="T89" fmla="*/ 145 h 311"/>
              <a:gd name="T90" fmla="*/ 180 w 667"/>
              <a:gd name="T91" fmla="*/ 133 h 311"/>
              <a:gd name="T92" fmla="*/ 192 w 667"/>
              <a:gd name="T93" fmla="*/ 10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7" h="311">
                <a:moveTo>
                  <a:pt x="192" y="105"/>
                </a:moveTo>
                <a:lnTo>
                  <a:pt x="627" y="0"/>
                </a:lnTo>
                <a:lnTo>
                  <a:pt x="639" y="41"/>
                </a:lnTo>
                <a:lnTo>
                  <a:pt x="611" y="45"/>
                </a:lnTo>
                <a:lnTo>
                  <a:pt x="590" y="69"/>
                </a:lnTo>
                <a:lnTo>
                  <a:pt x="566" y="53"/>
                </a:lnTo>
                <a:lnTo>
                  <a:pt x="579" y="73"/>
                </a:lnTo>
                <a:lnTo>
                  <a:pt x="579" y="89"/>
                </a:lnTo>
                <a:lnTo>
                  <a:pt x="590" y="73"/>
                </a:lnTo>
                <a:lnTo>
                  <a:pt x="630" y="60"/>
                </a:lnTo>
                <a:lnTo>
                  <a:pt x="642" y="76"/>
                </a:lnTo>
                <a:lnTo>
                  <a:pt x="642" y="57"/>
                </a:lnTo>
                <a:lnTo>
                  <a:pt x="662" y="60"/>
                </a:lnTo>
                <a:lnTo>
                  <a:pt x="667" y="89"/>
                </a:lnTo>
                <a:lnTo>
                  <a:pt x="642" y="125"/>
                </a:lnTo>
                <a:lnTo>
                  <a:pt x="611" y="125"/>
                </a:lnTo>
                <a:lnTo>
                  <a:pt x="590" y="138"/>
                </a:lnTo>
                <a:lnTo>
                  <a:pt x="607" y="154"/>
                </a:lnTo>
                <a:lnTo>
                  <a:pt x="590" y="177"/>
                </a:lnTo>
                <a:lnTo>
                  <a:pt x="639" y="161"/>
                </a:lnTo>
                <a:lnTo>
                  <a:pt x="634" y="182"/>
                </a:lnTo>
                <a:lnTo>
                  <a:pt x="598" y="217"/>
                </a:lnTo>
                <a:lnTo>
                  <a:pt x="550" y="238"/>
                </a:lnTo>
                <a:lnTo>
                  <a:pt x="538" y="293"/>
                </a:lnTo>
                <a:lnTo>
                  <a:pt x="490" y="298"/>
                </a:lnTo>
                <a:lnTo>
                  <a:pt x="381" y="242"/>
                </a:lnTo>
                <a:lnTo>
                  <a:pt x="297" y="258"/>
                </a:lnTo>
                <a:lnTo>
                  <a:pt x="277" y="249"/>
                </a:lnTo>
                <a:lnTo>
                  <a:pt x="253" y="254"/>
                </a:lnTo>
                <a:lnTo>
                  <a:pt x="233" y="249"/>
                </a:lnTo>
                <a:lnTo>
                  <a:pt x="124" y="274"/>
                </a:lnTo>
                <a:lnTo>
                  <a:pt x="116" y="286"/>
                </a:lnTo>
                <a:lnTo>
                  <a:pt x="104" y="290"/>
                </a:lnTo>
                <a:lnTo>
                  <a:pt x="0" y="311"/>
                </a:lnTo>
                <a:lnTo>
                  <a:pt x="0" y="282"/>
                </a:lnTo>
                <a:lnTo>
                  <a:pt x="32" y="274"/>
                </a:lnTo>
                <a:lnTo>
                  <a:pt x="32" y="254"/>
                </a:lnTo>
                <a:lnTo>
                  <a:pt x="60" y="242"/>
                </a:lnTo>
                <a:lnTo>
                  <a:pt x="92" y="217"/>
                </a:lnTo>
                <a:lnTo>
                  <a:pt x="96" y="198"/>
                </a:lnTo>
                <a:lnTo>
                  <a:pt x="108" y="173"/>
                </a:lnTo>
                <a:lnTo>
                  <a:pt x="132" y="166"/>
                </a:lnTo>
                <a:lnTo>
                  <a:pt x="140" y="166"/>
                </a:lnTo>
                <a:lnTo>
                  <a:pt x="156" y="157"/>
                </a:lnTo>
                <a:lnTo>
                  <a:pt x="152" y="145"/>
                </a:lnTo>
                <a:lnTo>
                  <a:pt x="180" y="133"/>
                </a:lnTo>
                <a:lnTo>
                  <a:pt x="192" y="105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19" name="Freeform 20">
            <a:extLst>
              <a:ext uri="{FF2B5EF4-FFF2-40B4-BE49-F238E27FC236}">
                <a16:creationId xmlns:a16="http://schemas.microsoft.com/office/drawing/2014/main" id="{52D3F546-3E99-7A4A-8DCF-2F397C0E7632}"/>
              </a:ext>
            </a:extLst>
          </p:cNvPr>
          <p:cNvSpPr>
            <a:spLocks/>
          </p:cNvSpPr>
          <p:nvPr/>
        </p:nvSpPr>
        <p:spPr bwMode="auto">
          <a:xfrm>
            <a:off x="6535990" y="4621503"/>
            <a:ext cx="562912" cy="906520"/>
          </a:xfrm>
          <a:custGeom>
            <a:avLst/>
            <a:gdLst>
              <a:gd name="T0" fmla="*/ 12 w 297"/>
              <a:gd name="T1" fmla="*/ 450 h 450"/>
              <a:gd name="T2" fmla="*/ 0 w 297"/>
              <a:gd name="T3" fmla="*/ 342 h 450"/>
              <a:gd name="T4" fmla="*/ 0 w 297"/>
              <a:gd name="T5" fmla="*/ 33 h 450"/>
              <a:gd name="T6" fmla="*/ 196 w 297"/>
              <a:gd name="T7" fmla="*/ 0 h 450"/>
              <a:gd name="T8" fmla="*/ 281 w 297"/>
              <a:gd name="T9" fmla="*/ 285 h 450"/>
              <a:gd name="T10" fmla="*/ 277 w 297"/>
              <a:gd name="T11" fmla="*/ 326 h 450"/>
              <a:gd name="T12" fmla="*/ 277 w 297"/>
              <a:gd name="T13" fmla="*/ 370 h 450"/>
              <a:gd name="T14" fmla="*/ 297 w 297"/>
              <a:gd name="T15" fmla="*/ 402 h 450"/>
              <a:gd name="T16" fmla="*/ 12 w 297"/>
              <a:gd name="T1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450">
                <a:moveTo>
                  <a:pt x="12" y="450"/>
                </a:moveTo>
                <a:lnTo>
                  <a:pt x="0" y="342"/>
                </a:lnTo>
                <a:lnTo>
                  <a:pt x="0" y="33"/>
                </a:lnTo>
                <a:lnTo>
                  <a:pt x="196" y="0"/>
                </a:lnTo>
                <a:lnTo>
                  <a:pt x="281" y="285"/>
                </a:lnTo>
                <a:lnTo>
                  <a:pt x="277" y="326"/>
                </a:lnTo>
                <a:lnTo>
                  <a:pt x="277" y="370"/>
                </a:lnTo>
                <a:lnTo>
                  <a:pt x="297" y="402"/>
                </a:lnTo>
                <a:lnTo>
                  <a:pt x="12" y="45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0" name="Freeform 24">
            <a:extLst>
              <a:ext uri="{FF2B5EF4-FFF2-40B4-BE49-F238E27FC236}">
                <a16:creationId xmlns:a16="http://schemas.microsoft.com/office/drawing/2014/main" id="{F5CF7458-580E-1A48-8561-61DB0CB1EEC9}"/>
              </a:ext>
            </a:extLst>
          </p:cNvPr>
          <p:cNvSpPr>
            <a:spLocks/>
          </p:cNvSpPr>
          <p:nvPr/>
        </p:nvSpPr>
        <p:spPr bwMode="auto">
          <a:xfrm>
            <a:off x="3732800" y="4506679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1" name="Freeform 27">
            <a:extLst>
              <a:ext uri="{FF2B5EF4-FFF2-40B4-BE49-F238E27FC236}">
                <a16:creationId xmlns:a16="http://schemas.microsoft.com/office/drawing/2014/main" id="{0AE3DCFA-7AE0-AC47-8338-92666FEBC6E0}"/>
              </a:ext>
            </a:extLst>
          </p:cNvPr>
          <p:cNvSpPr>
            <a:spLocks/>
          </p:cNvSpPr>
          <p:nvPr/>
        </p:nvSpPr>
        <p:spPr bwMode="auto">
          <a:xfrm>
            <a:off x="8120485" y="3269782"/>
            <a:ext cx="168684" cy="292102"/>
          </a:xfrm>
          <a:custGeom>
            <a:avLst/>
            <a:gdLst>
              <a:gd name="T0" fmla="*/ 0 w 89"/>
              <a:gd name="T1" fmla="*/ 24 h 145"/>
              <a:gd name="T2" fmla="*/ 40 w 89"/>
              <a:gd name="T3" fmla="*/ 145 h 145"/>
              <a:gd name="T4" fmla="*/ 84 w 89"/>
              <a:gd name="T5" fmla="*/ 136 h 145"/>
              <a:gd name="T6" fmla="*/ 89 w 89"/>
              <a:gd name="T7" fmla="*/ 116 h 145"/>
              <a:gd name="T8" fmla="*/ 73 w 89"/>
              <a:gd name="T9" fmla="*/ 100 h 145"/>
              <a:gd name="T10" fmla="*/ 57 w 89"/>
              <a:gd name="T11" fmla="*/ 88 h 145"/>
              <a:gd name="T12" fmla="*/ 29 w 89"/>
              <a:gd name="T13" fmla="*/ 28 h 145"/>
              <a:gd name="T14" fmla="*/ 32 w 89"/>
              <a:gd name="T15" fmla="*/ 4 h 145"/>
              <a:gd name="T16" fmla="*/ 8 w 89"/>
              <a:gd name="T17" fmla="*/ 0 h 145"/>
              <a:gd name="T18" fmla="*/ 0 w 89"/>
              <a:gd name="T19" fmla="*/ 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145">
                <a:moveTo>
                  <a:pt x="0" y="24"/>
                </a:moveTo>
                <a:lnTo>
                  <a:pt x="40" y="145"/>
                </a:lnTo>
                <a:lnTo>
                  <a:pt x="84" y="136"/>
                </a:lnTo>
                <a:lnTo>
                  <a:pt x="89" y="116"/>
                </a:lnTo>
                <a:lnTo>
                  <a:pt x="73" y="100"/>
                </a:lnTo>
                <a:lnTo>
                  <a:pt x="57" y="88"/>
                </a:lnTo>
                <a:lnTo>
                  <a:pt x="29" y="28"/>
                </a:lnTo>
                <a:lnTo>
                  <a:pt x="32" y="4"/>
                </a:lnTo>
                <a:lnTo>
                  <a:pt x="8" y="0"/>
                </a:lnTo>
                <a:lnTo>
                  <a:pt x="0" y="2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2" name="Freeform 36">
            <a:extLst>
              <a:ext uri="{FF2B5EF4-FFF2-40B4-BE49-F238E27FC236}">
                <a16:creationId xmlns:a16="http://schemas.microsoft.com/office/drawing/2014/main" id="{5B7AE336-6D23-5A49-968B-190DC59B90F6}"/>
              </a:ext>
            </a:extLst>
          </p:cNvPr>
          <p:cNvSpPr>
            <a:spLocks/>
          </p:cNvSpPr>
          <p:nvPr/>
        </p:nvSpPr>
        <p:spPr bwMode="auto">
          <a:xfrm>
            <a:off x="6215680" y="4184360"/>
            <a:ext cx="1226277" cy="549956"/>
          </a:xfrm>
          <a:custGeom>
            <a:avLst/>
            <a:gdLst>
              <a:gd name="T0" fmla="*/ 28 w 647"/>
              <a:gd name="T1" fmla="*/ 160 h 273"/>
              <a:gd name="T2" fmla="*/ 32 w 647"/>
              <a:gd name="T3" fmla="*/ 116 h 273"/>
              <a:gd name="T4" fmla="*/ 60 w 647"/>
              <a:gd name="T5" fmla="*/ 105 h 273"/>
              <a:gd name="T6" fmla="*/ 148 w 647"/>
              <a:gd name="T7" fmla="*/ 93 h 273"/>
              <a:gd name="T8" fmla="*/ 141 w 647"/>
              <a:gd name="T9" fmla="*/ 77 h 273"/>
              <a:gd name="T10" fmla="*/ 173 w 647"/>
              <a:gd name="T11" fmla="*/ 81 h 273"/>
              <a:gd name="T12" fmla="*/ 503 w 647"/>
              <a:gd name="T13" fmla="*/ 28 h 273"/>
              <a:gd name="T14" fmla="*/ 647 w 647"/>
              <a:gd name="T15" fmla="*/ 0 h 273"/>
              <a:gd name="T16" fmla="*/ 635 w 647"/>
              <a:gd name="T17" fmla="*/ 28 h 273"/>
              <a:gd name="T18" fmla="*/ 607 w 647"/>
              <a:gd name="T19" fmla="*/ 40 h 273"/>
              <a:gd name="T20" fmla="*/ 611 w 647"/>
              <a:gd name="T21" fmla="*/ 52 h 273"/>
              <a:gd name="T22" fmla="*/ 595 w 647"/>
              <a:gd name="T23" fmla="*/ 61 h 273"/>
              <a:gd name="T24" fmla="*/ 587 w 647"/>
              <a:gd name="T25" fmla="*/ 61 h 273"/>
              <a:gd name="T26" fmla="*/ 563 w 647"/>
              <a:gd name="T27" fmla="*/ 68 h 273"/>
              <a:gd name="T28" fmla="*/ 551 w 647"/>
              <a:gd name="T29" fmla="*/ 93 h 273"/>
              <a:gd name="T30" fmla="*/ 547 w 647"/>
              <a:gd name="T31" fmla="*/ 112 h 273"/>
              <a:gd name="T32" fmla="*/ 515 w 647"/>
              <a:gd name="T33" fmla="*/ 137 h 273"/>
              <a:gd name="T34" fmla="*/ 487 w 647"/>
              <a:gd name="T35" fmla="*/ 149 h 273"/>
              <a:gd name="T36" fmla="*/ 487 w 647"/>
              <a:gd name="T37" fmla="*/ 169 h 273"/>
              <a:gd name="T38" fmla="*/ 455 w 647"/>
              <a:gd name="T39" fmla="*/ 177 h 273"/>
              <a:gd name="T40" fmla="*/ 455 w 647"/>
              <a:gd name="T41" fmla="*/ 206 h 273"/>
              <a:gd name="T42" fmla="*/ 365 w 647"/>
              <a:gd name="T43" fmla="*/ 217 h 273"/>
              <a:gd name="T44" fmla="*/ 169 w 647"/>
              <a:gd name="T45" fmla="*/ 250 h 273"/>
              <a:gd name="T46" fmla="*/ 0 w 647"/>
              <a:gd name="T47" fmla="*/ 273 h 273"/>
              <a:gd name="T48" fmla="*/ 12 w 647"/>
              <a:gd name="T49" fmla="*/ 245 h 273"/>
              <a:gd name="T50" fmla="*/ 0 w 647"/>
              <a:gd name="T51" fmla="*/ 245 h 273"/>
              <a:gd name="T52" fmla="*/ 21 w 647"/>
              <a:gd name="T53" fmla="*/ 229 h 273"/>
              <a:gd name="T54" fmla="*/ 28 w 647"/>
              <a:gd name="T55" fmla="*/ 16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7" h="273">
                <a:moveTo>
                  <a:pt x="28" y="160"/>
                </a:moveTo>
                <a:lnTo>
                  <a:pt x="32" y="116"/>
                </a:lnTo>
                <a:lnTo>
                  <a:pt x="60" y="105"/>
                </a:lnTo>
                <a:lnTo>
                  <a:pt x="148" y="93"/>
                </a:lnTo>
                <a:lnTo>
                  <a:pt x="141" y="77"/>
                </a:lnTo>
                <a:lnTo>
                  <a:pt x="173" y="81"/>
                </a:lnTo>
                <a:lnTo>
                  <a:pt x="503" y="28"/>
                </a:lnTo>
                <a:lnTo>
                  <a:pt x="647" y="0"/>
                </a:lnTo>
                <a:lnTo>
                  <a:pt x="635" y="28"/>
                </a:lnTo>
                <a:lnTo>
                  <a:pt x="607" y="40"/>
                </a:lnTo>
                <a:lnTo>
                  <a:pt x="611" y="52"/>
                </a:lnTo>
                <a:lnTo>
                  <a:pt x="595" y="61"/>
                </a:lnTo>
                <a:lnTo>
                  <a:pt x="587" y="61"/>
                </a:lnTo>
                <a:lnTo>
                  <a:pt x="563" y="68"/>
                </a:lnTo>
                <a:lnTo>
                  <a:pt x="551" y="93"/>
                </a:lnTo>
                <a:lnTo>
                  <a:pt x="547" y="112"/>
                </a:lnTo>
                <a:lnTo>
                  <a:pt x="515" y="137"/>
                </a:lnTo>
                <a:lnTo>
                  <a:pt x="487" y="149"/>
                </a:lnTo>
                <a:lnTo>
                  <a:pt x="487" y="169"/>
                </a:lnTo>
                <a:lnTo>
                  <a:pt x="455" y="177"/>
                </a:lnTo>
                <a:lnTo>
                  <a:pt x="455" y="206"/>
                </a:lnTo>
                <a:lnTo>
                  <a:pt x="365" y="217"/>
                </a:lnTo>
                <a:lnTo>
                  <a:pt x="169" y="250"/>
                </a:lnTo>
                <a:lnTo>
                  <a:pt x="0" y="273"/>
                </a:lnTo>
                <a:lnTo>
                  <a:pt x="12" y="245"/>
                </a:lnTo>
                <a:lnTo>
                  <a:pt x="0" y="245"/>
                </a:lnTo>
                <a:lnTo>
                  <a:pt x="21" y="229"/>
                </a:lnTo>
                <a:lnTo>
                  <a:pt x="28" y="16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3" name="Freeform 46">
            <a:extLst>
              <a:ext uri="{FF2B5EF4-FFF2-40B4-BE49-F238E27FC236}">
                <a16:creationId xmlns:a16="http://schemas.microsoft.com/office/drawing/2014/main" id="{46A81EEA-7C53-B24F-B417-27A01CE5D0CE}"/>
              </a:ext>
            </a:extLst>
          </p:cNvPr>
          <p:cNvSpPr>
            <a:spLocks/>
          </p:cNvSpPr>
          <p:nvPr/>
        </p:nvSpPr>
        <p:spPr bwMode="auto">
          <a:xfrm>
            <a:off x="6907475" y="4557040"/>
            <a:ext cx="809305" cy="922636"/>
          </a:xfrm>
          <a:custGeom>
            <a:avLst/>
            <a:gdLst>
              <a:gd name="T0" fmla="*/ 403 w 427"/>
              <a:gd name="T1" fmla="*/ 430 h 458"/>
              <a:gd name="T2" fmla="*/ 383 w 427"/>
              <a:gd name="T3" fmla="*/ 422 h 458"/>
              <a:gd name="T4" fmla="*/ 371 w 427"/>
              <a:gd name="T5" fmla="*/ 409 h 458"/>
              <a:gd name="T6" fmla="*/ 362 w 427"/>
              <a:gd name="T7" fmla="*/ 446 h 458"/>
              <a:gd name="T8" fmla="*/ 355 w 427"/>
              <a:gd name="T9" fmla="*/ 446 h 458"/>
              <a:gd name="T10" fmla="*/ 343 w 427"/>
              <a:gd name="T11" fmla="*/ 434 h 458"/>
              <a:gd name="T12" fmla="*/ 113 w 427"/>
              <a:gd name="T13" fmla="*/ 458 h 458"/>
              <a:gd name="T14" fmla="*/ 101 w 427"/>
              <a:gd name="T15" fmla="*/ 434 h 458"/>
              <a:gd name="T16" fmla="*/ 81 w 427"/>
              <a:gd name="T17" fmla="*/ 402 h 458"/>
              <a:gd name="T18" fmla="*/ 81 w 427"/>
              <a:gd name="T19" fmla="*/ 358 h 458"/>
              <a:gd name="T20" fmla="*/ 85 w 427"/>
              <a:gd name="T21" fmla="*/ 317 h 458"/>
              <a:gd name="T22" fmla="*/ 0 w 427"/>
              <a:gd name="T23" fmla="*/ 32 h 458"/>
              <a:gd name="T24" fmla="*/ 90 w 427"/>
              <a:gd name="T25" fmla="*/ 21 h 458"/>
              <a:gd name="T26" fmla="*/ 194 w 427"/>
              <a:gd name="T27" fmla="*/ 0 h 458"/>
              <a:gd name="T28" fmla="*/ 186 w 427"/>
              <a:gd name="T29" fmla="*/ 24 h 458"/>
              <a:gd name="T30" fmla="*/ 230 w 427"/>
              <a:gd name="T31" fmla="*/ 65 h 458"/>
              <a:gd name="T32" fmla="*/ 242 w 427"/>
              <a:gd name="T33" fmla="*/ 93 h 458"/>
              <a:gd name="T34" fmla="*/ 339 w 427"/>
              <a:gd name="T35" fmla="*/ 165 h 458"/>
              <a:gd name="T36" fmla="*/ 403 w 427"/>
              <a:gd name="T37" fmla="*/ 241 h 458"/>
              <a:gd name="T38" fmla="*/ 427 w 427"/>
              <a:gd name="T39" fmla="*/ 257 h 458"/>
              <a:gd name="T40" fmla="*/ 408 w 427"/>
              <a:gd name="T41" fmla="*/ 317 h 458"/>
              <a:gd name="T42" fmla="*/ 408 w 427"/>
              <a:gd name="T43" fmla="*/ 362 h 458"/>
              <a:gd name="T44" fmla="*/ 403 w 427"/>
              <a:gd name="T45" fmla="*/ 378 h 458"/>
              <a:gd name="T46" fmla="*/ 403 w 427"/>
              <a:gd name="T47" fmla="*/ 43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458">
                <a:moveTo>
                  <a:pt x="403" y="430"/>
                </a:moveTo>
                <a:lnTo>
                  <a:pt x="383" y="422"/>
                </a:lnTo>
                <a:lnTo>
                  <a:pt x="371" y="409"/>
                </a:lnTo>
                <a:lnTo>
                  <a:pt x="362" y="446"/>
                </a:lnTo>
                <a:lnTo>
                  <a:pt x="355" y="446"/>
                </a:lnTo>
                <a:lnTo>
                  <a:pt x="343" y="434"/>
                </a:lnTo>
                <a:lnTo>
                  <a:pt x="113" y="458"/>
                </a:lnTo>
                <a:lnTo>
                  <a:pt x="101" y="434"/>
                </a:lnTo>
                <a:lnTo>
                  <a:pt x="81" y="402"/>
                </a:lnTo>
                <a:lnTo>
                  <a:pt x="81" y="358"/>
                </a:lnTo>
                <a:lnTo>
                  <a:pt x="85" y="317"/>
                </a:lnTo>
                <a:lnTo>
                  <a:pt x="0" y="32"/>
                </a:lnTo>
                <a:lnTo>
                  <a:pt x="90" y="21"/>
                </a:lnTo>
                <a:lnTo>
                  <a:pt x="194" y="0"/>
                </a:lnTo>
                <a:lnTo>
                  <a:pt x="186" y="24"/>
                </a:lnTo>
                <a:lnTo>
                  <a:pt x="230" y="65"/>
                </a:lnTo>
                <a:lnTo>
                  <a:pt x="242" y="93"/>
                </a:lnTo>
                <a:lnTo>
                  <a:pt x="339" y="165"/>
                </a:lnTo>
                <a:lnTo>
                  <a:pt x="403" y="241"/>
                </a:lnTo>
                <a:lnTo>
                  <a:pt x="427" y="257"/>
                </a:lnTo>
                <a:lnTo>
                  <a:pt x="408" y="317"/>
                </a:lnTo>
                <a:lnTo>
                  <a:pt x="408" y="362"/>
                </a:lnTo>
                <a:lnTo>
                  <a:pt x="403" y="378"/>
                </a:lnTo>
                <a:lnTo>
                  <a:pt x="403" y="43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4" name="Freeform 47">
            <a:extLst>
              <a:ext uri="{FF2B5EF4-FFF2-40B4-BE49-F238E27FC236}">
                <a16:creationId xmlns:a16="http://schemas.microsoft.com/office/drawing/2014/main" id="{2ED004B9-55DA-8743-B41E-E6446C03318B}"/>
              </a:ext>
            </a:extLst>
          </p:cNvPr>
          <p:cNvSpPr>
            <a:spLocks/>
          </p:cNvSpPr>
          <p:nvPr/>
        </p:nvSpPr>
        <p:spPr bwMode="auto">
          <a:xfrm>
            <a:off x="8165973" y="2977681"/>
            <a:ext cx="183847" cy="445203"/>
          </a:xfrm>
          <a:custGeom>
            <a:avLst/>
            <a:gdLst>
              <a:gd name="T0" fmla="*/ 12 w 97"/>
              <a:gd name="T1" fmla="*/ 0 h 221"/>
              <a:gd name="T2" fmla="*/ 84 w 97"/>
              <a:gd name="T3" fmla="*/ 9 h 221"/>
              <a:gd name="T4" fmla="*/ 84 w 97"/>
              <a:gd name="T5" fmla="*/ 32 h 221"/>
              <a:gd name="T6" fmla="*/ 72 w 97"/>
              <a:gd name="T7" fmla="*/ 73 h 221"/>
              <a:gd name="T8" fmla="*/ 77 w 97"/>
              <a:gd name="T9" fmla="*/ 81 h 221"/>
              <a:gd name="T10" fmla="*/ 93 w 97"/>
              <a:gd name="T11" fmla="*/ 81 h 221"/>
              <a:gd name="T12" fmla="*/ 97 w 97"/>
              <a:gd name="T13" fmla="*/ 88 h 221"/>
              <a:gd name="T14" fmla="*/ 97 w 97"/>
              <a:gd name="T15" fmla="*/ 129 h 221"/>
              <a:gd name="T16" fmla="*/ 81 w 97"/>
              <a:gd name="T17" fmla="*/ 180 h 221"/>
              <a:gd name="T18" fmla="*/ 68 w 97"/>
              <a:gd name="T19" fmla="*/ 221 h 221"/>
              <a:gd name="T20" fmla="*/ 56 w 97"/>
              <a:gd name="T21" fmla="*/ 221 h 221"/>
              <a:gd name="T22" fmla="*/ 56 w 97"/>
              <a:gd name="T23" fmla="*/ 214 h 221"/>
              <a:gd name="T24" fmla="*/ 44 w 97"/>
              <a:gd name="T25" fmla="*/ 209 h 221"/>
              <a:gd name="T26" fmla="*/ 37 w 97"/>
              <a:gd name="T27" fmla="*/ 209 h 221"/>
              <a:gd name="T28" fmla="*/ 16 w 97"/>
              <a:gd name="T29" fmla="*/ 193 h 221"/>
              <a:gd name="T30" fmla="*/ 5 w 97"/>
              <a:gd name="T31" fmla="*/ 173 h 221"/>
              <a:gd name="T32" fmla="*/ 8 w 97"/>
              <a:gd name="T33" fmla="*/ 149 h 221"/>
              <a:gd name="T34" fmla="*/ 16 w 97"/>
              <a:gd name="T35" fmla="*/ 129 h 221"/>
              <a:gd name="T36" fmla="*/ 16 w 97"/>
              <a:gd name="T37" fmla="*/ 120 h 221"/>
              <a:gd name="T38" fmla="*/ 33 w 97"/>
              <a:gd name="T39" fmla="*/ 101 h 221"/>
              <a:gd name="T40" fmla="*/ 24 w 97"/>
              <a:gd name="T41" fmla="*/ 88 h 221"/>
              <a:gd name="T42" fmla="*/ 16 w 97"/>
              <a:gd name="T43" fmla="*/ 88 h 221"/>
              <a:gd name="T44" fmla="*/ 5 w 97"/>
              <a:gd name="T45" fmla="*/ 81 h 221"/>
              <a:gd name="T46" fmla="*/ 12 w 97"/>
              <a:gd name="T47" fmla="*/ 60 h 221"/>
              <a:gd name="T48" fmla="*/ 0 w 97"/>
              <a:gd name="T49" fmla="*/ 48 h 221"/>
              <a:gd name="T50" fmla="*/ 5 w 97"/>
              <a:gd name="T51" fmla="*/ 28 h 221"/>
              <a:gd name="T52" fmla="*/ 5 w 97"/>
              <a:gd name="T53" fmla="*/ 12 h 221"/>
              <a:gd name="T54" fmla="*/ 12 w 97"/>
              <a:gd name="T55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7" h="221">
                <a:moveTo>
                  <a:pt x="12" y="0"/>
                </a:moveTo>
                <a:lnTo>
                  <a:pt x="84" y="9"/>
                </a:lnTo>
                <a:lnTo>
                  <a:pt x="84" y="32"/>
                </a:lnTo>
                <a:lnTo>
                  <a:pt x="72" y="73"/>
                </a:lnTo>
                <a:lnTo>
                  <a:pt x="77" y="81"/>
                </a:lnTo>
                <a:lnTo>
                  <a:pt x="93" y="81"/>
                </a:lnTo>
                <a:lnTo>
                  <a:pt x="97" y="88"/>
                </a:lnTo>
                <a:lnTo>
                  <a:pt x="97" y="129"/>
                </a:lnTo>
                <a:lnTo>
                  <a:pt x="81" y="180"/>
                </a:lnTo>
                <a:lnTo>
                  <a:pt x="68" y="221"/>
                </a:lnTo>
                <a:lnTo>
                  <a:pt x="56" y="221"/>
                </a:lnTo>
                <a:lnTo>
                  <a:pt x="56" y="214"/>
                </a:lnTo>
                <a:lnTo>
                  <a:pt x="44" y="209"/>
                </a:lnTo>
                <a:lnTo>
                  <a:pt x="37" y="209"/>
                </a:lnTo>
                <a:lnTo>
                  <a:pt x="16" y="193"/>
                </a:lnTo>
                <a:lnTo>
                  <a:pt x="5" y="173"/>
                </a:lnTo>
                <a:lnTo>
                  <a:pt x="8" y="149"/>
                </a:lnTo>
                <a:lnTo>
                  <a:pt x="16" y="129"/>
                </a:lnTo>
                <a:lnTo>
                  <a:pt x="16" y="120"/>
                </a:lnTo>
                <a:lnTo>
                  <a:pt x="33" y="101"/>
                </a:lnTo>
                <a:lnTo>
                  <a:pt x="24" y="88"/>
                </a:lnTo>
                <a:lnTo>
                  <a:pt x="16" y="88"/>
                </a:lnTo>
                <a:lnTo>
                  <a:pt x="5" y="81"/>
                </a:lnTo>
                <a:lnTo>
                  <a:pt x="12" y="60"/>
                </a:lnTo>
                <a:lnTo>
                  <a:pt x="0" y="48"/>
                </a:lnTo>
                <a:lnTo>
                  <a:pt x="5" y="28"/>
                </a:lnTo>
                <a:lnTo>
                  <a:pt x="5" y="12"/>
                </a:lnTo>
                <a:lnTo>
                  <a:pt x="1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5" name="Freeform 48">
            <a:extLst>
              <a:ext uri="{FF2B5EF4-FFF2-40B4-BE49-F238E27FC236}">
                <a16:creationId xmlns:a16="http://schemas.microsoft.com/office/drawing/2014/main" id="{35AD09B1-3E43-084E-8CF9-2669007FDF70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  <a:gd name="T66" fmla="*/ 96 w 341"/>
              <a:gd name="T67" fmla="*/ 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  <a:lnTo>
                  <a:pt x="9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" name="Freeform 49">
            <a:extLst>
              <a:ext uri="{FF2B5EF4-FFF2-40B4-BE49-F238E27FC236}">
                <a16:creationId xmlns:a16="http://schemas.microsoft.com/office/drawing/2014/main" id="{5ABB3749-FF12-274F-946C-9D2600CF7F22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27" name="Freeform 50">
            <a:extLst>
              <a:ext uri="{FF2B5EF4-FFF2-40B4-BE49-F238E27FC236}">
                <a16:creationId xmlns:a16="http://schemas.microsoft.com/office/drawing/2014/main" id="{6529E5ED-D8ED-F541-8E70-2B3AEF230B57}"/>
              </a:ext>
            </a:extLst>
          </p:cNvPr>
          <p:cNvSpPr>
            <a:spLocks/>
          </p:cNvSpPr>
          <p:nvPr/>
        </p:nvSpPr>
        <p:spPr bwMode="auto">
          <a:xfrm>
            <a:off x="7169031" y="3465187"/>
            <a:ext cx="1097395" cy="775579"/>
          </a:xfrm>
          <a:custGeom>
            <a:avLst/>
            <a:gdLst>
              <a:gd name="T0" fmla="*/ 381 w 579"/>
              <a:gd name="T1" fmla="*/ 7 h 385"/>
              <a:gd name="T2" fmla="*/ 346 w 579"/>
              <a:gd name="T3" fmla="*/ 0 h 385"/>
              <a:gd name="T4" fmla="*/ 325 w 579"/>
              <a:gd name="T5" fmla="*/ 56 h 385"/>
              <a:gd name="T6" fmla="*/ 305 w 579"/>
              <a:gd name="T7" fmla="*/ 72 h 385"/>
              <a:gd name="T8" fmla="*/ 296 w 579"/>
              <a:gd name="T9" fmla="*/ 108 h 385"/>
              <a:gd name="T10" fmla="*/ 273 w 579"/>
              <a:gd name="T11" fmla="*/ 129 h 385"/>
              <a:gd name="T12" fmla="*/ 257 w 579"/>
              <a:gd name="T13" fmla="*/ 120 h 385"/>
              <a:gd name="T14" fmla="*/ 236 w 579"/>
              <a:gd name="T15" fmla="*/ 132 h 385"/>
              <a:gd name="T16" fmla="*/ 245 w 579"/>
              <a:gd name="T17" fmla="*/ 148 h 385"/>
              <a:gd name="T18" fmla="*/ 229 w 579"/>
              <a:gd name="T19" fmla="*/ 201 h 385"/>
              <a:gd name="T20" fmla="*/ 229 w 579"/>
              <a:gd name="T21" fmla="*/ 228 h 385"/>
              <a:gd name="T22" fmla="*/ 176 w 579"/>
              <a:gd name="T23" fmla="*/ 268 h 385"/>
              <a:gd name="T24" fmla="*/ 164 w 579"/>
              <a:gd name="T25" fmla="*/ 265 h 385"/>
              <a:gd name="T26" fmla="*/ 148 w 579"/>
              <a:gd name="T27" fmla="*/ 293 h 385"/>
              <a:gd name="T28" fmla="*/ 116 w 579"/>
              <a:gd name="T29" fmla="*/ 300 h 385"/>
              <a:gd name="T30" fmla="*/ 100 w 579"/>
              <a:gd name="T31" fmla="*/ 273 h 385"/>
              <a:gd name="T32" fmla="*/ 92 w 579"/>
              <a:gd name="T33" fmla="*/ 273 h 385"/>
              <a:gd name="T34" fmla="*/ 72 w 579"/>
              <a:gd name="T35" fmla="*/ 309 h 385"/>
              <a:gd name="T36" fmla="*/ 48 w 579"/>
              <a:gd name="T37" fmla="*/ 321 h 385"/>
              <a:gd name="T38" fmla="*/ 44 w 579"/>
              <a:gd name="T39" fmla="*/ 353 h 385"/>
              <a:gd name="T40" fmla="*/ 0 w 579"/>
              <a:gd name="T41" fmla="*/ 385 h 385"/>
              <a:gd name="T42" fmla="*/ 144 w 579"/>
              <a:gd name="T43" fmla="*/ 357 h 385"/>
              <a:gd name="T44" fmla="*/ 579 w 579"/>
              <a:gd name="T45" fmla="*/ 252 h 385"/>
              <a:gd name="T46" fmla="*/ 563 w 579"/>
              <a:gd name="T47" fmla="*/ 212 h 385"/>
              <a:gd name="T48" fmla="*/ 538 w 579"/>
              <a:gd name="T49" fmla="*/ 212 h 385"/>
              <a:gd name="T50" fmla="*/ 526 w 579"/>
              <a:gd name="T51" fmla="*/ 228 h 385"/>
              <a:gd name="T52" fmla="*/ 514 w 579"/>
              <a:gd name="T53" fmla="*/ 221 h 385"/>
              <a:gd name="T54" fmla="*/ 526 w 579"/>
              <a:gd name="T55" fmla="*/ 208 h 385"/>
              <a:gd name="T56" fmla="*/ 522 w 579"/>
              <a:gd name="T57" fmla="*/ 192 h 385"/>
              <a:gd name="T58" fmla="*/ 510 w 579"/>
              <a:gd name="T59" fmla="*/ 184 h 385"/>
              <a:gd name="T60" fmla="*/ 526 w 579"/>
              <a:gd name="T61" fmla="*/ 173 h 385"/>
              <a:gd name="T62" fmla="*/ 514 w 579"/>
              <a:gd name="T63" fmla="*/ 156 h 385"/>
              <a:gd name="T64" fmla="*/ 482 w 579"/>
              <a:gd name="T65" fmla="*/ 132 h 385"/>
              <a:gd name="T66" fmla="*/ 510 w 579"/>
              <a:gd name="T67" fmla="*/ 132 h 385"/>
              <a:gd name="T68" fmla="*/ 502 w 579"/>
              <a:gd name="T69" fmla="*/ 116 h 385"/>
              <a:gd name="T70" fmla="*/ 482 w 579"/>
              <a:gd name="T71" fmla="*/ 100 h 385"/>
              <a:gd name="T72" fmla="*/ 450 w 579"/>
              <a:gd name="T73" fmla="*/ 79 h 385"/>
              <a:gd name="T74" fmla="*/ 430 w 579"/>
              <a:gd name="T75" fmla="*/ 76 h 385"/>
              <a:gd name="T76" fmla="*/ 437 w 579"/>
              <a:gd name="T77" fmla="*/ 51 h 385"/>
              <a:gd name="T78" fmla="*/ 446 w 579"/>
              <a:gd name="T79" fmla="*/ 39 h 385"/>
              <a:gd name="T80" fmla="*/ 397 w 579"/>
              <a:gd name="T81" fmla="*/ 7 h 385"/>
              <a:gd name="T82" fmla="*/ 381 w 579"/>
              <a:gd name="T83" fmla="*/ 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9" h="385">
                <a:moveTo>
                  <a:pt x="381" y="7"/>
                </a:moveTo>
                <a:lnTo>
                  <a:pt x="346" y="0"/>
                </a:lnTo>
                <a:lnTo>
                  <a:pt x="325" y="56"/>
                </a:lnTo>
                <a:lnTo>
                  <a:pt x="305" y="72"/>
                </a:lnTo>
                <a:lnTo>
                  <a:pt x="296" y="108"/>
                </a:lnTo>
                <a:lnTo>
                  <a:pt x="273" y="129"/>
                </a:lnTo>
                <a:lnTo>
                  <a:pt x="257" y="120"/>
                </a:lnTo>
                <a:lnTo>
                  <a:pt x="236" y="132"/>
                </a:lnTo>
                <a:lnTo>
                  <a:pt x="245" y="148"/>
                </a:lnTo>
                <a:lnTo>
                  <a:pt x="229" y="201"/>
                </a:lnTo>
                <a:lnTo>
                  <a:pt x="229" y="228"/>
                </a:lnTo>
                <a:lnTo>
                  <a:pt x="176" y="268"/>
                </a:lnTo>
                <a:lnTo>
                  <a:pt x="164" y="265"/>
                </a:lnTo>
                <a:lnTo>
                  <a:pt x="148" y="293"/>
                </a:lnTo>
                <a:lnTo>
                  <a:pt x="116" y="300"/>
                </a:lnTo>
                <a:lnTo>
                  <a:pt x="100" y="273"/>
                </a:lnTo>
                <a:lnTo>
                  <a:pt x="92" y="273"/>
                </a:lnTo>
                <a:lnTo>
                  <a:pt x="72" y="309"/>
                </a:lnTo>
                <a:lnTo>
                  <a:pt x="48" y="321"/>
                </a:lnTo>
                <a:lnTo>
                  <a:pt x="44" y="353"/>
                </a:lnTo>
                <a:lnTo>
                  <a:pt x="0" y="385"/>
                </a:lnTo>
                <a:lnTo>
                  <a:pt x="144" y="357"/>
                </a:lnTo>
                <a:lnTo>
                  <a:pt x="579" y="252"/>
                </a:lnTo>
                <a:lnTo>
                  <a:pt x="563" y="212"/>
                </a:lnTo>
                <a:lnTo>
                  <a:pt x="538" y="212"/>
                </a:lnTo>
                <a:lnTo>
                  <a:pt x="526" y="228"/>
                </a:lnTo>
                <a:lnTo>
                  <a:pt x="514" y="221"/>
                </a:lnTo>
                <a:lnTo>
                  <a:pt x="526" y="208"/>
                </a:lnTo>
                <a:lnTo>
                  <a:pt x="522" y="192"/>
                </a:lnTo>
                <a:lnTo>
                  <a:pt x="510" y="184"/>
                </a:lnTo>
                <a:lnTo>
                  <a:pt x="526" y="173"/>
                </a:lnTo>
                <a:lnTo>
                  <a:pt x="514" y="156"/>
                </a:lnTo>
                <a:lnTo>
                  <a:pt x="482" y="132"/>
                </a:lnTo>
                <a:lnTo>
                  <a:pt x="510" y="132"/>
                </a:lnTo>
                <a:lnTo>
                  <a:pt x="502" y="116"/>
                </a:lnTo>
                <a:lnTo>
                  <a:pt x="482" y="100"/>
                </a:lnTo>
                <a:lnTo>
                  <a:pt x="450" y="79"/>
                </a:lnTo>
                <a:lnTo>
                  <a:pt x="430" y="76"/>
                </a:lnTo>
                <a:lnTo>
                  <a:pt x="437" y="51"/>
                </a:lnTo>
                <a:lnTo>
                  <a:pt x="446" y="39"/>
                </a:lnTo>
                <a:lnTo>
                  <a:pt x="397" y="7"/>
                </a:lnTo>
                <a:lnTo>
                  <a:pt x="381" y="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128" name="Group 64">
            <a:extLst>
              <a:ext uri="{FF2B5EF4-FFF2-40B4-BE49-F238E27FC236}">
                <a16:creationId xmlns:a16="http://schemas.microsoft.com/office/drawing/2014/main" id="{C86C01BD-22C8-BE40-B26E-B5E4ED759390}"/>
              </a:ext>
            </a:extLst>
          </p:cNvPr>
          <p:cNvGrpSpPr>
            <a:grpSpLocks/>
          </p:cNvGrpSpPr>
          <p:nvPr/>
        </p:nvGrpSpPr>
        <p:grpSpPr bwMode="auto">
          <a:xfrm>
            <a:off x="7625154" y="3318534"/>
            <a:ext cx="654050" cy="533400"/>
            <a:chOff x="7733363" y="2909483"/>
            <a:chExt cx="653889" cy="533839"/>
          </a:xfrm>
        </p:grpSpPr>
        <p:sp>
          <p:nvSpPr>
            <p:cNvPr id="129" name="Freeform 6">
              <a:extLst>
                <a:ext uri="{FF2B5EF4-FFF2-40B4-BE49-F238E27FC236}">
                  <a16:creationId xmlns:a16="http://schemas.microsoft.com/office/drawing/2014/main" id="{EBC3E3CE-D1F7-B94A-BC17-236927619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333" y="3257989"/>
              <a:ext cx="60650" cy="185333"/>
            </a:xfrm>
            <a:custGeom>
              <a:avLst/>
              <a:gdLst>
                <a:gd name="T0" fmla="*/ 0 w 32"/>
                <a:gd name="T1" fmla="*/ 48 h 92"/>
                <a:gd name="T2" fmla="*/ 16 w 32"/>
                <a:gd name="T3" fmla="*/ 92 h 92"/>
                <a:gd name="T4" fmla="*/ 23 w 32"/>
                <a:gd name="T5" fmla="*/ 80 h 92"/>
                <a:gd name="T6" fmla="*/ 19 w 32"/>
                <a:gd name="T7" fmla="*/ 44 h 92"/>
                <a:gd name="T8" fmla="*/ 32 w 32"/>
                <a:gd name="T9" fmla="*/ 48 h 92"/>
                <a:gd name="T10" fmla="*/ 32 w 32"/>
                <a:gd name="T11" fmla="*/ 0 h 92"/>
                <a:gd name="T12" fmla="*/ 3 w 32"/>
                <a:gd name="T13" fmla="*/ 8 h 92"/>
                <a:gd name="T14" fmla="*/ 0 w 32"/>
                <a:gd name="T15" fmla="*/ 4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92">
                  <a:moveTo>
                    <a:pt x="0" y="48"/>
                  </a:moveTo>
                  <a:lnTo>
                    <a:pt x="16" y="92"/>
                  </a:lnTo>
                  <a:lnTo>
                    <a:pt x="23" y="80"/>
                  </a:lnTo>
                  <a:lnTo>
                    <a:pt x="19" y="44"/>
                  </a:lnTo>
                  <a:lnTo>
                    <a:pt x="32" y="48"/>
                  </a:lnTo>
                  <a:lnTo>
                    <a:pt x="32" y="0"/>
                  </a:lnTo>
                  <a:lnTo>
                    <a:pt x="3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3A924FC3-F759-914C-BC52-FA227D468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363" y="2909483"/>
              <a:ext cx="653889" cy="364623"/>
            </a:xfrm>
            <a:custGeom>
              <a:avLst/>
              <a:gdLst>
                <a:gd name="T0" fmla="*/ 345 w 345"/>
                <a:gd name="T1" fmla="*/ 112 h 181"/>
                <a:gd name="T2" fmla="*/ 338 w 345"/>
                <a:gd name="T3" fmla="*/ 173 h 181"/>
                <a:gd name="T4" fmla="*/ 309 w 345"/>
                <a:gd name="T5" fmla="*/ 181 h 181"/>
                <a:gd name="T6" fmla="*/ 290 w 345"/>
                <a:gd name="T7" fmla="*/ 152 h 181"/>
                <a:gd name="T8" fmla="*/ 253 w 345"/>
                <a:gd name="T9" fmla="*/ 124 h 181"/>
                <a:gd name="T10" fmla="*/ 249 w 345"/>
                <a:gd name="T11" fmla="*/ 101 h 181"/>
                <a:gd name="T12" fmla="*/ 261 w 345"/>
                <a:gd name="T13" fmla="*/ 101 h 181"/>
                <a:gd name="T14" fmla="*/ 261 w 345"/>
                <a:gd name="T15" fmla="*/ 73 h 181"/>
                <a:gd name="T16" fmla="*/ 253 w 345"/>
                <a:gd name="T17" fmla="*/ 52 h 181"/>
                <a:gd name="T18" fmla="*/ 261 w 345"/>
                <a:gd name="T19" fmla="*/ 24 h 181"/>
                <a:gd name="T20" fmla="*/ 241 w 345"/>
                <a:gd name="T21" fmla="*/ 40 h 181"/>
                <a:gd name="T22" fmla="*/ 225 w 345"/>
                <a:gd name="T23" fmla="*/ 52 h 181"/>
                <a:gd name="T24" fmla="*/ 228 w 345"/>
                <a:gd name="T25" fmla="*/ 112 h 181"/>
                <a:gd name="T26" fmla="*/ 249 w 345"/>
                <a:gd name="T27" fmla="*/ 140 h 181"/>
                <a:gd name="T28" fmla="*/ 257 w 345"/>
                <a:gd name="T29" fmla="*/ 168 h 181"/>
                <a:gd name="T30" fmla="*/ 241 w 345"/>
                <a:gd name="T31" fmla="*/ 173 h 181"/>
                <a:gd name="T32" fmla="*/ 209 w 345"/>
                <a:gd name="T33" fmla="*/ 152 h 181"/>
                <a:gd name="T34" fmla="*/ 189 w 345"/>
                <a:gd name="T35" fmla="*/ 149 h 181"/>
                <a:gd name="T36" fmla="*/ 196 w 345"/>
                <a:gd name="T37" fmla="*/ 124 h 181"/>
                <a:gd name="T38" fmla="*/ 205 w 345"/>
                <a:gd name="T39" fmla="*/ 112 h 181"/>
                <a:gd name="T40" fmla="*/ 156 w 345"/>
                <a:gd name="T41" fmla="*/ 80 h 181"/>
                <a:gd name="T42" fmla="*/ 140 w 345"/>
                <a:gd name="T43" fmla="*/ 80 h 181"/>
                <a:gd name="T44" fmla="*/ 128 w 345"/>
                <a:gd name="T45" fmla="*/ 61 h 181"/>
                <a:gd name="T46" fmla="*/ 101 w 345"/>
                <a:gd name="T47" fmla="*/ 52 h 181"/>
                <a:gd name="T48" fmla="*/ 89 w 345"/>
                <a:gd name="T49" fmla="*/ 73 h 181"/>
                <a:gd name="T50" fmla="*/ 48 w 345"/>
                <a:gd name="T51" fmla="*/ 73 h 181"/>
                <a:gd name="T52" fmla="*/ 36 w 345"/>
                <a:gd name="T53" fmla="*/ 101 h 181"/>
                <a:gd name="T54" fmla="*/ 8 w 345"/>
                <a:gd name="T55" fmla="*/ 105 h 181"/>
                <a:gd name="T56" fmla="*/ 0 w 345"/>
                <a:gd name="T57" fmla="*/ 61 h 181"/>
                <a:gd name="T58" fmla="*/ 261 w 345"/>
                <a:gd name="T59" fmla="*/ 0 h 181"/>
                <a:gd name="T60" fmla="*/ 301 w 345"/>
                <a:gd name="T61" fmla="*/ 121 h 181"/>
                <a:gd name="T62" fmla="*/ 345 w 345"/>
                <a:gd name="T63" fmla="*/ 11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181">
                  <a:moveTo>
                    <a:pt x="345" y="112"/>
                  </a:moveTo>
                  <a:lnTo>
                    <a:pt x="338" y="173"/>
                  </a:lnTo>
                  <a:lnTo>
                    <a:pt x="309" y="181"/>
                  </a:lnTo>
                  <a:lnTo>
                    <a:pt x="290" y="152"/>
                  </a:lnTo>
                  <a:lnTo>
                    <a:pt x="253" y="124"/>
                  </a:lnTo>
                  <a:lnTo>
                    <a:pt x="249" y="101"/>
                  </a:lnTo>
                  <a:lnTo>
                    <a:pt x="261" y="101"/>
                  </a:lnTo>
                  <a:lnTo>
                    <a:pt x="261" y="73"/>
                  </a:lnTo>
                  <a:lnTo>
                    <a:pt x="253" y="52"/>
                  </a:lnTo>
                  <a:lnTo>
                    <a:pt x="261" y="24"/>
                  </a:lnTo>
                  <a:lnTo>
                    <a:pt x="241" y="40"/>
                  </a:lnTo>
                  <a:lnTo>
                    <a:pt x="225" y="52"/>
                  </a:lnTo>
                  <a:lnTo>
                    <a:pt x="228" y="112"/>
                  </a:lnTo>
                  <a:lnTo>
                    <a:pt x="249" y="140"/>
                  </a:lnTo>
                  <a:lnTo>
                    <a:pt x="257" y="168"/>
                  </a:lnTo>
                  <a:lnTo>
                    <a:pt x="241" y="173"/>
                  </a:lnTo>
                  <a:lnTo>
                    <a:pt x="209" y="152"/>
                  </a:lnTo>
                  <a:lnTo>
                    <a:pt x="189" y="149"/>
                  </a:lnTo>
                  <a:lnTo>
                    <a:pt x="196" y="124"/>
                  </a:lnTo>
                  <a:lnTo>
                    <a:pt x="205" y="112"/>
                  </a:lnTo>
                  <a:lnTo>
                    <a:pt x="156" y="80"/>
                  </a:lnTo>
                  <a:lnTo>
                    <a:pt x="140" y="80"/>
                  </a:lnTo>
                  <a:lnTo>
                    <a:pt x="128" y="61"/>
                  </a:lnTo>
                  <a:lnTo>
                    <a:pt x="101" y="52"/>
                  </a:lnTo>
                  <a:lnTo>
                    <a:pt x="89" y="73"/>
                  </a:lnTo>
                  <a:lnTo>
                    <a:pt x="48" y="73"/>
                  </a:lnTo>
                  <a:lnTo>
                    <a:pt x="36" y="101"/>
                  </a:lnTo>
                  <a:lnTo>
                    <a:pt x="8" y="105"/>
                  </a:lnTo>
                  <a:lnTo>
                    <a:pt x="0" y="61"/>
                  </a:lnTo>
                  <a:lnTo>
                    <a:pt x="261" y="0"/>
                  </a:lnTo>
                  <a:lnTo>
                    <a:pt x="301" y="121"/>
                  </a:lnTo>
                  <a:lnTo>
                    <a:pt x="345" y="11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31" name="Freeform 52">
            <a:extLst>
              <a:ext uri="{FF2B5EF4-FFF2-40B4-BE49-F238E27FC236}">
                <a16:creationId xmlns:a16="http://schemas.microsoft.com/office/drawing/2014/main" id="{07957047-7E92-564B-A4E5-6B4099D12780}"/>
              </a:ext>
            </a:extLst>
          </p:cNvPr>
          <p:cNvSpPr>
            <a:spLocks/>
          </p:cNvSpPr>
          <p:nvPr/>
        </p:nvSpPr>
        <p:spPr bwMode="auto">
          <a:xfrm>
            <a:off x="6558735" y="5380967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2" name="Freeform 53">
            <a:extLst>
              <a:ext uri="{FF2B5EF4-FFF2-40B4-BE49-F238E27FC236}">
                <a16:creationId xmlns:a16="http://schemas.microsoft.com/office/drawing/2014/main" id="{2282BC17-A397-8D4B-BDE0-6CB30073B586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3" name="Freeform 54">
            <a:extLst>
              <a:ext uri="{FF2B5EF4-FFF2-40B4-BE49-F238E27FC236}">
                <a16:creationId xmlns:a16="http://schemas.microsoft.com/office/drawing/2014/main" id="{F092B82A-F40A-2C4D-B8AB-2FAC7F0E531C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4" name="Freeform 55">
            <a:extLst>
              <a:ext uri="{FF2B5EF4-FFF2-40B4-BE49-F238E27FC236}">
                <a16:creationId xmlns:a16="http://schemas.microsoft.com/office/drawing/2014/main" id="{8D9508F2-03A1-4E41-81C7-CA87A679B16B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5" name="Freeform 16">
            <a:extLst>
              <a:ext uri="{FF2B5EF4-FFF2-40B4-BE49-F238E27FC236}">
                <a16:creationId xmlns:a16="http://schemas.microsoft.com/office/drawing/2014/main" id="{BA08CD37-95ED-184E-B057-258F5F3FB66B}"/>
              </a:ext>
            </a:extLst>
          </p:cNvPr>
          <p:cNvSpPr>
            <a:spLocks/>
          </p:cNvSpPr>
          <p:nvPr/>
        </p:nvSpPr>
        <p:spPr bwMode="auto">
          <a:xfrm>
            <a:off x="4219901" y="1907988"/>
            <a:ext cx="938187" cy="688955"/>
          </a:xfrm>
          <a:custGeom>
            <a:avLst/>
            <a:gdLst>
              <a:gd name="T0" fmla="*/ 17 w 495"/>
              <a:gd name="T1" fmla="*/ 9 h 342"/>
              <a:gd name="T2" fmla="*/ 0 w 495"/>
              <a:gd name="T3" fmla="*/ 342 h 342"/>
              <a:gd name="T4" fmla="*/ 338 w 495"/>
              <a:gd name="T5" fmla="*/ 342 h 342"/>
              <a:gd name="T6" fmla="*/ 495 w 495"/>
              <a:gd name="T7" fmla="*/ 330 h 342"/>
              <a:gd name="T8" fmla="*/ 487 w 495"/>
              <a:gd name="T9" fmla="*/ 198 h 342"/>
              <a:gd name="T10" fmla="*/ 458 w 495"/>
              <a:gd name="T11" fmla="*/ 129 h 342"/>
              <a:gd name="T12" fmla="*/ 434 w 495"/>
              <a:gd name="T13" fmla="*/ 0 h 342"/>
              <a:gd name="T14" fmla="*/ 241 w 495"/>
              <a:gd name="T15" fmla="*/ 9 h 342"/>
              <a:gd name="T16" fmla="*/ 17 w 495"/>
              <a:gd name="T17" fmla="*/ 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" h="342">
                <a:moveTo>
                  <a:pt x="17" y="9"/>
                </a:moveTo>
                <a:lnTo>
                  <a:pt x="0" y="342"/>
                </a:lnTo>
                <a:lnTo>
                  <a:pt x="338" y="342"/>
                </a:lnTo>
                <a:lnTo>
                  <a:pt x="495" y="330"/>
                </a:lnTo>
                <a:lnTo>
                  <a:pt x="487" y="198"/>
                </a:lnTo>
                <a:lnTo>
                  <a:pt x="458" y="129"/>
                </a:lnTo>
                <a:lnTo>
                  <a:pt x="434" y="0"/>
                </a:lnTo>
                <a:lnTo>
                  <a:pt x="241" y="9"/>
                </a:lnTo>
                <a:lnTo>
                  <a:pt x="17" y="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36" name="Freeform 17">
            <a:extLst>
              <a:ext uri="{FF2B5EF4-FFF2-40B4-BE49-F238E27FC236}">
                <a16:creationId xmlns:a16="http://schemas.microsoft.com/office/drawing/2014/main" id="{DCF47C75-A02C-0D41-A910-09F493904B27}"/>
              </a:ext>
            </a:extLst>
          </p:cNvPr>
          <p:cNvSpPr>
            <a:spLocks/>
          </p:cNvSpPr>
          <p:nvPr/>
        </p:nvSpPr>
        <p:spPr bwMode="auto">
          <a:xfrm>
            <a:off x="4439758" y="3787505"/>
            <a:ext cx="1089813" cy="630536"/>
          </a:xfrm>
          <a:custGeom>
            <a:avLst/>
            <a:gdLst>
              <a:gd name="T0" fmla="*/ 0 w 575"/>
              <a:gd name="T1" fmla="*/ 13 h 313"/>
              <a:gd name="T2" fmla="*/ 0 w 575"/>
              <a:gd name="T3" fmla="*/ 313 h 313"/>
              <a:gd name="T4" fmla="*/ 383 w 575"/>
              <a:gd name="T5" fmla="*/ 309 h 313"/>
              <a:gd name="T6" fmla="*/ 575 w 575"/>
              <a:gd name="T7" fmla="*/ 294 h 313"/>
              <a:gd name="T8" fmla="*/ 556 w 575"/>
              <a:gd name="T9" fmla="*/ 80 h 313"/>
              <a:gd name="T10" fmla="*/ 531 w 575"/>
              <a:gd name="T11" fmla="*/ 45 h 313"/>
              <a:gd name="T12" fmla="*/ 524 w 575"/>
              <a:gd name="T13" fmla="*/ 16 h 313"/>
              <a:gd name="T14" fmla="*/ 503 w 575"/>
              <a:gd name="T15" fmla="*/ 16 h 313"/>
              <a:gd name="T16" fmla="*/ 496 w 575"/>
              <a:gd name="T17" fmla="*/ 0 h 313"/>
              <a:gd name="T18" fmla="*/ 0 w 575"/>
              <a:gd name="T19" fmla="*/ 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5" h="313">
                <a:moveTo>
                  <a:pt x="0" y="13"/>
                </a:moveTo>
                <a:lnTo>
                  <a:pt x="0" y="313"/>
                </a:lnTo>
                <a:lnTo>
                  <a:pt x="383" y="309"/>
                </a:lnTo>
                <a:lnTo>
                  <a:pt x="575" y="294"/>
                </a:lnTo>
                <a:lnTo>
                  <a:pt x="556" y="80"/>
                </a:lnTo>
                <a:lnTo>
                  <a:pt x="531" y="45"/>
                </a:lnTo>
                <a:lnTo>
                  <a:pt x="524" y="16"/>
                </a:lnTo>
                <a:lnTo>
                  <a:pt x="503" y="16"/>
                </a:lnTo>
                <a:lnTo>
                  <a:pt x="496" y="0"/>
                </a:lnTo>
                <a:lnTo>
                  <a:pt x="0" y="1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7" name="Freeform 21">
            <a:extLst>
              <a:ext uri="{FF2B5EF4-FFF2-40B4-BE49-F238E27FC236}">
                <a16:creationId xmlns:a16="http://schemas.microsoft.com/office/drawing/2014/main" id="{88D10A61-7C77-C64D-896A-14F6330F7F6A}"/>
              </a:ext>
            </a:extLst>
          </p:cNvPr>
          <p:cNvSpPr>
            <a:spLocks/>
          </p:cNvSpPr>
          <p:nvPr/>
        </p:nvSpPr>
        <p:spPr bwMode="auto">
          <a:xfrm>
            <a:off x="6064053" y="4687982"/>
            <a:ext cx="509844" cy="1009260"/>
          </a:xfrm>
          <a:custGeom>
            <a:avLst/>
            <a:gdLst>
              <a:gd name="T0" fmla="*/ 29 w 269"/>
              <a:gd name="T1" fmla="*/ 240 h 501"/>
              <a:gd name="T2" fmla="*/ 48 w 269"/>
              <a:gd name="T3" fmla="*/ 305 h 501"/>
              <a:gd name="T4" fmla="*/ 0 w 269"/>
              <a:gd name="T5" fmla="*/ 422 h 501"/>
              <a:gd name="T6" fmla="*/ 8 w 269"/>
              <a:gd name="T7" fmla="*/ 441 h 501"/>
              <a:gd name="T8" fmla="*/ 152 w 269"/>
              <a:gd name="T9" fmla="*/ 429 h 501"/>
              <a:gd name="T10" fmla="*/ 161 w 269"/>
              <a:gd name="T11" fmla="*/ 438 h 501"/>
              <a:gd name="T12" fmla="*/ 152 w 269"/>
              <a:gd name="T13" fmla="*/ 454 h 501"/>
              <a:gd name="T14" fmla="*/ 168 w 269"/>
              <a:gd name="T15" fmla="*/ 501 h 501"/>
              <a:gd name="T16" fmla="*/ 233 w 269"/>
              <a:gd name="T17" fmla="*/ 469 h 501"/>
              <a:gd name="T18" fmla="*/ 269 w 269"/>
              <a:gd name="T19" fmla="*/ 469 h 501"/>
              <a:gd name="T20" fmla="*/ 261 w 269"/>
              <a:gd name="T21" fmla="*/ 417 h 501"/>
              <a:gd name="T22" fmla="*/ 249 w 269"/>
              <a:gd name="T23" fmla="*/ 309 h 501"/>
              <a:gd name="T24" fmla="*/ 249 w 269"/>
              <a:gd name="T25" fmla="*/ 0 h 501"/>
              <a:gd name="T26" fmla="*/ 80 w 269"/>
              <a:gd name="T27" fmla="*/ 23 h 501"/>
              <a:gd name="T28" fmla="*/ 20 w 269"/>
              <a:gd name="T29" fmla="*/ 132 h 501"/>
              <a:gd name="T30" fmla="*/ 20 w 269"/>
              <a:gd name="T31" fmla="*/ 189 h 501"/>
              <a:gd name="T32" fmla="*/ 32 w 269"/>
              <a:gd name="T33" fmla="*/ 196 h 501"/>
              <a:gd name="T34" fmla="*/ 29 w 269"/>
              <a:gd name="T35" fmla="*/ 24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" h="501">
                <a:moveTo>
                  <a:pt x="29" y="240"/>
                </a:moveTo>
                <a:lnTo>
                  <a:pt x="48" y="305"/>
                </a:lnTo>
                <a:lnTo>
                  <a:pt x="0" y="422"/>
                </a:lnTo>
                <a:lnTo>
                  <a:pt x="8" y="441"/>
                </a:lnTo>
                <a:lnTo>
                  <a:pt x="152" y="429"/>
                </a:lnTo>
                <a:lnTo>
                  <a:pt x="161" y="438"/>
                </a:lnTo>
                <a:lnTo>
                  <a:pt x="152" y="454"/>
                </a:lnTo>
                <a:lnTo>
                  <a:pt x="168" y="501"/>
                </a:lnTo>
                <a:lnTo>
                  <a:pt x="233" y="469"/>
                </a:lnTo>
                <a:lnTo>
                  <a:pt x="269" y="469"/>
                </a:lnTo>
                <a:lnTo>
                  <a:pt x="261" y="417"/>
                </a:lnTo>
                <a:lnTo>
                  <a:pt x="249" y="309"/>
                </a:lnTo>
                <a:lnTo>
                  <a:pt x="249" y="0"/>
                </a:lnTo>
                <a:lnTo>
                  <a:pt x="80" y="23"/>
                </a:lnTo>
                <a:lnTo>
                  <a:pt x="20" y="132"/>
                </a:lnTo>
                <a:lnTo>
                  <a:pt x="20" y="189"/>
                </a:lnTo>
                <a:lnTo>
                  <a:pt x="32" y="196"/>
                </a:lnTo>
                <a:lnTo>
                  <a:pt x="29" y="24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8" name="Freeform 22">
            <a:extLst>
              <a:ext uri="{FF2B5EF4-FFF2-40B4-BE49-F238E27FC236}">
                <a16:creationId xmlns:a16="http://schemas.microsoft.com/office/drawing/2014/main" id="{741B150C-AD74-B544-A213-F7E310D333DB}"/>
              </a:ext>
            </a:extLst>
          </p:cNvPr>
          <p:cNvSpPr>
            <a:spLocks/>
          </p:cNvSpPr>
          <p:nvPr/>
        </p:nvSpPr>
        <p:spPr bwMode="auto">
          <a:xfrm>
            <a:off x="5660348" y="5171461"/>
            <a:ext cx="845316" cy="777593"/>
          </a:xfrm>
          <a:custGeom>
            <a:avLst/>
            <a:gdLst>
              <a:gd name="T0" fmla="*/ 0 w 446"/>
              <a:gd name="T1" fmla="*/ 28 h 386"/>
              <a:gd name="T2" fmla="*/ 242 w 446"/>
              <a:gd name="T3" fmla="*/ 0 h 386"/>
              <a:gd name="T4" fmla="*/ 261 w 446"/>
              <a:gd name="T5" fmla="*/ 65 h 386"/>
              <a:gd name="T6" fmla="*/ 213 w 446"/>
              <a:gd name="T7" fmla="*/ 182 h 386"/>
              <a:gd name="T8" fmla="*/ 221 w 446"/>
              <a:gd name="T9" fmla="*/ 201 h 386"/>
              <a:gd name="T10" fmla="*/ 365 w 446"/>
              <a:gd name="T11" fmla="*/ 189 h 386"/>
              <a:gd name="T12" fmla="*/ 374 w 446"/>
              <a:gd name="T13" fmla="*/ 198 h 386"/>
              <a:gd name="T14" fmla="*/ 365 w 446"/>
              <a:gd name="T15" fmla="*/ 214 h 386"/>
              <a:gd name="T16" fmla="*/ 381 w 446"/>
              <a:gd name="T17" fmla="*/ 261 h 386"/>
              <a:gd name="T18" fmla="*/ 374 w 446"/>
              <a:gd name="T19" fmla="*/ 277 h 386"/>
              <a:gd name="T20" fmla="*/ 381 w 446"/>
              <a:gd name="T21" fmla="*/ 290 h 386"/>
              <a:gd name="T22" fmla="*/ 406 w 446"/>
              <a:gd name="T23" fmla="*/ 282 h 386"/>
              <a:gd name="T24" fmla="*/ 414 w 446"/>
              <a:gd name="T25" fmla="*/ 302 h 386"/>
              <a:gd name="T26" fmla="*/ 406 w 446"/>
              <a:gd name="T27" fmla="*/ 339 h 386"/>
              <a:gd name="T28" fmla="*/ 446 w 446"/>
              <a:gd name="T29" fmla="*/ 358 h 386"/>
              <a:gd name="T30" fmla="*/ 422 w 446"/>
              <a:gd name="T31" fmla="*/ 386 h 386"/>
              <a:gd name="T32" fmla="*/ 422 w 446"/>
              <a:gd name="T33" fmla="*/ 367 h 386"/>
              <a:gd name="T34" fmla="*/ 381 w 446"/>
              <a:gd name="T35" fmla="*/ 362 h 386"/>
              <a:gd name="T36" fmla="*/ 365 w 446"/>
              <a:gd name="T37" fmla="*/ 342 h 386"/>
              <a:gd name="T38" fmla="*/ 362 w 446"/>
              <a:gd name="T39" fmla="*/ 367 h 386"/>
              <a:gd name="T40" fmla="*/ 325 w 446"/>
              <a:gd name="T41" fmla="*/ 383 h 386"/>
              <a:gd name="T42" fmla="*/ 265 w 446"/>
              <a:gd name="T43" fmla="*/ 367 h 386"/>
              <a:gd name="T44" fmla="*/ 281 w 446"/>
              <a:gd name="T45" fmla="*/ 358 h 386"/>
              <a:gd name="T46" fmla="*/ 233 w 446"/>
              <a:gd name="T47" fmla="*/ 342 h 386"/>
              <a:gd name="T48" fmla="*/ 205 w 446"/>
              <a:gd name="T49" fmla="*/ 321 h 386"/>
              <a:gd name="T50" fmla="*/ 192 w 446"/>
              <a:gd name="T51" fmla="*/ 330 h 386"/>
              <a:gd name="T52" fmla="*/ 192 w 446"/>
              <a:gd name="T53" fmla="*/ 342 h 386"/>
              <a:gd name="T54" fmla="*/ 129 w 446"/>
              <a:gd name="T55" fmla="*/ 342 h 386"/>
              <a:gd name="T56" fmla="*/ 80 w 446"/>
              <a:gd name="T57" fmla="*/ 326 h 386"/>
              <a:gd name="T58" fmla="*/ 40 w 446"/>
              <a:gd name="T59" fmla="*/ 330 h 386"/>
              <a:gd name="T60" fmla="*/ 40 w 446"/>
              <a:gd name="T61" fmla="*/ 277 h 386"/>
              <a:gd name="T62" fmla="*/ 60 w 446"/>
              <a:gd name="T63" fmla="*/ 226 h 386"/>
              <a:gd name="T64" fmla="*/ 32 w 446"/>
              <a:gd name="T65" fmla="*/ 173 h 386"/>
              <a:gd name="T66" fmla="*/ 20 w 446"/>
              <a:gd name="T67" fmla="*/ 133 h 386"/>
              <a:gd name="T68" fmla="*/ 7 w 446"/>
              <a:gd name="T69" fmla="*/ 113 h 386"/>
              <a:gd name="T70" fmla="*/ 0 w 446"/>
              <a:gd name="T71" fmla="*/ 2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6" h="386">
                <a:moveTo>
                  <a:pt x="0" y="28"/>
                </a:moveTo>
                <a:lnTo>
                  <a:pt x="242" y="0"/>
                </a:lnTo>
                <a:lnTo>
                  <a:pt x="261" y="65"/>
                </a:lnTo>
                <a:lnTo>
                  <a:pt x="213" y="182"/>
                </a:lnTo>
                <a:lnTo>
                  <a:pt x="221" y="201"/>
                </a:lnTo>
                <a:lnTo>
                  <a:pt x="365" y="189"/>
                </a:lnTo>
                <a:lnTo>
                  <a:pt x="374" y="198"/>
                </a:lnTo>
                <a:lnTo>
                  <a:pt x="365" y="214"/>
                </a:lnTo>
                <a:lnTo>
                  <a:pt x="381" y="261"/>
                </a:lnTo>
                <a:lnTo>
                  <a:pt x="374" y="277"/>
                </a:lnTo>
                <a:lnTo>
                  <a:pt x="381" y="290"/>
                </a:lnTo>
                <a:lnTo>
                  <a:pt x="406" y="282"/>
                </a:lnTo>
                <a:lnTo>
                  <a:pt x="414" y="302"/>
                </a:lnTo>
                <a:lnTo>
                  <a:pt x="406" y="339"/>
                </a:lnTo>
                <a:lnTo>
                  <a:pt x="446" y="358"/>
                </a:lnTo>
                <a:lnTo>
                  <a:pt x="422" y="386"/>
                </a:lnTo>
                <a:lnTo>
                  <a:pt x="422" y="367"/>
                </a:lnTo>
                <a:lnTo>
                  <a:pt x="381" y="362"/>
                </a:lnTo>
                <a:lnTo>
                  <a:pt x="365" y="342"/>
                </a:lnTo>
                <a:lnTo>
                  <a:pt x="362" y="367"/>
                </a:lnTo>
                <a:lnTo>
                  <a:pt x="325" y="383"/>
                </a:lnTo>
                <a:lnTo>
                  <a:pt x="265" y="367"/>
                </a:lnTo>
                <a:lnTo>
                  <a:pt x="281" y="358"/>
                </a:lnTo>
                <a:lnTo>
                  <a:pt x="233" y="342"/>
                </a:lnTo>
                <a:lnTo>
                  <a:pt x="205" y="321"/>
                </a:lnTo>
                <a:lnTo>
                  <a:pt x="192" y="330"/>
                </a:lnTo>
                <a:lnTo>
                  <a:pt x="192" y="342"/>
                </a:lnTo>
                <a:lnTo>
                  <a:pt x="129" y="342"/>
                </a:lnTo>
                <a:lnTo>
                  <a:pt x="80" y="326"/>
                </a:lnTo>
                <a:lnTo>
                  <a:pt x="40" y="330"/>
                </a:lnTo>
                <a:lnTo>
                  <a:pt x="40" y="277"/>
                </a:lnTo>
                <a:lnTo>
                  <a:pt x="60" y="226"/>
                </a:lnTo>
                <a:lnTo>
                  <a:pt x="32" y="173"/>
                </a:lnTo>
                <a:lnTo>
                  <a:pt x="20" y="133"/>
                </a:lnTo>
                <a:lnTo>
                  <a:pt x="7" y="113"/>
                </a:lnTo>
                <a:lnTo>
                  <a:pt x="0" y="2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9" name="Freeform 23">
            <a:extLst>
              <a:ext uri="{FF2B5EF4-FFF2-40B4-BE49-F238E27FC236}">
                <a16:creationId xmlns:a16="http://schemas.microsoft.com/office/drawing/2014/main" id="{1190AF6D-B059-BC48-8BC6-1353AE171B9B}"/>
              </a:ext>
            </a:extLst>
          </p:cNvPr>
          <p:cNvSpPr>
            <a:spLocks/>
          </p:cNvSpPr>
          <p:nvPr/>
        </p:nvSpPr>
        <p:spPr bwMode="auto">
          <a:xfrm>
            <a:off x="5546630" y="4418042"/>
            <a:ext cx="722120" cy="809825"/>
          </a:xfrm>
          <a:custGeom>
            <a:avLst/>
            <a:gdLst>
              <a:gd name="T0" fmla="*/ 12 w 381"/>
              <a:gd name="T1" fmla="*/ 314 h 402"/>
              <a:gd name="T2" fmla="*/ 12 w 381"/>
              <a:gd name="T3" fmla="*/ 141 h 402"/>
              <a:gd name="T4" fmla="*/ 0 w 381"/>
              <a:gd name="T5" fmla="*/ 28 h 402"/>
              <a:gd name="T6" fmla="*/ 148 w 381"/>
              <a:gd name="T7" fmla="*/ 21 h 402"/>
              <a:gd name="T8" fmla="*/ 353 w 381"/>
              <a:gd name="T9" fmla="*/ 0 h 402"/>
              <a:gd name="T10" fmla="*/ 341 w 381"/>
              <a:gd name="T11" fmla="*/ 44 h 402"/>
              <a:gd name="T12" fmla="*/ 381 w 381"/>
              <a:gd name="T13" fmla="*/ 44 h 402"/>
              <a:gd name="T14" fmla="*/ 374 w 381"/>
              <a:gd name="T15" fmla="*/ 113 h 402"/>
              <a:gd name="T16" fmla="*/ 353 w 381"/>
              <a:gd name="T17" fmla="*/ 129 h 402"/>
              <a:gd name="T18" fmla="*/ 365 w 381"/>
              <a:gd name="T19" fmla="*/ 129 h 402"/>
              <a:gd name="T20" fmla="*/ 353 w 381"/>
              <a:gd name="T21" fmla="*/ 157 h 402"/>
              <a:gd name="T22" fmla="*/ 293 w 381"/>
              <a:gd name="T23" fmla="*/ 266 h 402"/>
              <a:gd name="T24" fmla="*/ 293 w 381"/>
              <a:gd name="T25" fmla="*/ 323 h 402"/>
              <a:gd name="T26" fmla="*/ 305 w 381"/>
              <a:gd name="T27" fmla="*/ 330 h 402"/>
              <a:gd name="T28" fmla="*/ 302 w 381"/>
              <a:gd name="T29" fmla="*/ 374 h 402"/>
              <a:gd name="T30" fmla="*/ 60 w 381"/>
              <a:gd name="T31" fmla="*/ 402 h 402"/>
              <a:gd name="T32" fmla="*/ 51 w 381"/>
              <a:gd name="T33" fmla="*/ 339 h 402"/>
              <a:gd name="T34" fmla="*/ 12 w 381"/>
              <a:gd name="T35" fmla="*/ 314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1" h="402">
                <a:moveTo>
                  <a:pt x="12" y="314"/>
                </a:moveTo>
                <a:lnTo>
                  <a:pt x="12" y="141"/>
                </a:lnTo>
                <a:lnTo>
                  <a:pt x="0" y="28"/>
                </a:lnTo>
                <a:lnTo>
                  <a:pt x="148" y="21"/>
                </a:lnTo>
                <a:lnTo>
                  <a:pt x="353" y="0"/>
                </a:lnTo>
                <a:lnTo>
                  <a:pt x="341" y="44"/>
                </a:lnTo>
                <a:lnTo>
                  <a:pt x="381" y="44"/>
                </a:lnTo>
                <a:lnTo>
                  <a:pt x="374" y="113"/>
                </a:lnTo>
                <a:lnTo>
                  <a:pt x="353" y="129"/>
                </a:lnTo>
                <a:lnTo>
                  <a:pt x="365" y="129"/>
                </a:lnTo>
                <a:lnTo>
                  <a:pt x="353" y="157"/>
                </a:lnTo>
                <a:lnTo>
                  <a:pt x="293" y="266"/>
                </a:lnTo>
                <a:lnTo>
                  <a:pt x="293" y="323"/>
                </a:lnTo>
                <a:lnTo>
                  <a:pt x="305" y="330"/>
                </a:lnTo>
                <a:lnTo>
                  <a:pt x="302" y="374"/>
                </a:lnTo>
                <a:lnTo>
                  <a:pt x="60" y="402"/>
                </a:lnTo>
                <a:lnTo>
                  <a:pt x="51" y="339"/>
                </a:lnTo>
                <a:lnTo>
                  <a:pt x="12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0" name="Freeform 25">
            <a:extLst>
              <a:ext uri="{FF2B5EF4-FFF2-40B4-BE49-F238E27FC236}">
                <a16:creationId xmlns:a16="http://schemas.microsoft.com/office/drawing/2014/main" id="{7FAAD1AC-5BCA-B441-A336-76DA637A5B77}"/>
              </a:ext>
            </a:extLst>
          </p:cNvPr>
          <p:cNvSpPr>
            <a:spLocks/>
          </p:cNvSpPr>
          <p:nvPr/>
        </p:nvSpPr>
        <p:spPr bwMode="auto">
          <a:xfrm>
            <a:off x="3298771" y="4361635"/>
            <a:ext cx="989361" cy="1190564"/>
          </a:xfrm>
          <a:custGeom>
            <a:avLst/>
            <a:gdLst>
              <a:gd name="T0" fmla="*/ 0 w 522"/>
              <a:gd name="T1" fmla="*/ 591 h 591"/>
              <a:gd name="T2" fmla="*/ 68 w 522"/>
              <a:gd name="T3" fmla="*/ 591 h 591"/>
              <a:gd name="T4" fmla="*/ 80 w 522"/>
              <a:gd name="T5" fmla="*/ 552 h 591"/>
              <a:gd name="T6" fmla="*/ 229 w 522"/>
              <a:gd name="T7" fmla="*/ 555 h 591"/>
              <a:gd name="T8" fmla="*/ 229 w 522"/>
              <a:gd name="T9" fmla="*/ 535 h 591"/>
              <a:gd name="T10" fmla="*/ 514 w 522"/>
              <a:gd name="T11" fmla="*/ 535 h 591"/>
              <a:gd name="T12" fmla="*/ 522 w 522"/>
              <a:gd name="T13" fmla="*/ 72 h 591"/>
              <a:gd name="T14" fmla="*/ 522 w 522"/>
              <a:gd name="T15" fmla="*/ 33 h 591"/>
              <a:gd name="T16" fmla="*/ 52 w 522"/>
              <a:gd name="T17" fmla="*/ 0 h 591"/>
              <a:gd name="T18" fmla="*/ 0 w 522"/>
              <a:gd name="T1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591">
                <a:moveTo>
                  <a:pt x="0" y="591"/>
                </a:moveTo>
                <a:lnTo>
                  <a:pt x="68" y="591"/>
                </a:lnTo>
                <a:lnTo>
                  <a:pt x="80" y="552"/>
                </a:lnTo>
                <a:lnTo>
                  <a:pt x="229" y="555"/>
                </a:lnTo>
                <a:lnTo>
                  <a:pt x="229" y="535"/>
                </a:lnTo>
                <a:lnTo>
                  <a:pt x="514" y="535"/>
                </a:lnTo>
                <a:lnTo>
                  <a:pt x="522" y="72"/>
                </a:lnTo>
                <a:lnTo>
                  <a:pt x="522" y="33"/>
                </a:lnTo>
                <a:lnTo>
                  <a:pt x="52" y="0"/>
                </a:lnTo>
                <a:lnTo>
                  <a:pt x="0" y="591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41" name="Freeform 26">
            <a:extLst>
              <a:ext uri="{FF2B5EF4-FFF2-40B4-BE49-F238E27FC236}">
                <a16:creationId xmlns:a16="http://schemas.microsoft.com/office/drawing/2014/main" id="{0F659093-82B9-E541-879C-ED1363D5DBCC}"/>
              </a:ext>
            </a:extLst>
          </p:cNvPr>
          <p:cNvSpPr>
            <a:spLocks/>
          </p:cNvSpPr>
          <p:nvPr/>
        </p:nvSpPr>
        <p:spPr bwMode="auto">
          <a:xfrm>
            <a:off x="2436397" y="4283069"/>
            <a:ext cx="960931" cy="1269128"/>
          </a:xfrm>
          <a:custGeom>
            <a:avLst/>
            <a:gdLst>
              <a:gd name="T0" fmla="*/ 507 w 507"/>
              <a:gd name="T1" fmla="*/ 39 h 630"/>
              <a:gd name="T2" fmla="*/ 455 w 507"/>
              <a:gd name="T3" fmla="*/ 630 h 630"/>
              <a:gd name="T4" fmla="*/ 274 w 507"/>
              <a:gd name="T5" fmla="*/ 614 h 630"/>
              <a:gd name="T6" fmla="*/ 0 w 507"/>
              <a:gd name="T7" fmla="*/ 462 h 630"/>
              <a:gd name="T8" fmla="*/ 0 w 507"/>
              <a:gd name="T9" fmla="*/ 429 h 630"/>
              <a:gd name="T10" fmla="*/ 21 w 507"/>
              <a:gd name="T11" fmla="*/ 397 h 630"/>
              <a:gd name="T12" fmla="*/ 0 w 507"/>
              <a:gd name="T13" fmla="*/ 381 h 630"/>
              <a:gd name="T14" fmla="*/ 21 w 507"/>
              <a:gd name="T15" fmla="*/ 341 h 630"/>
              <a:gd name="T16" fmla="*/ 41 w 507"/>
              <a:gd name="T17" fmla="*/ 296 h 630"/>
              <a:gd name="T18" fmla="*/ 62 w 507"/>
              <a:gd name="T19" fmla="*/ 273 h 630"/>
              <a:gd name="T20" fmla="*/ 41 w 507"/>
              <a:gd name="T21" fmla="*/ 236 h 630"/>
              <a:gd name="T22" fmla="*/ 44 w 507"/>
              <a:gd name="T23" fmla="*/ 189 h 630"/>
              <a:gd name="T24" fmla="*/ 44 w 507"/>
              <a:gd name="T25" fmla="*/ 88 h 630"/>
              <a:gd name="T26" fmla="*/ 62 w 507"/>
              <a:gd name="T27" fmla="*/ 67 h 630"/>
              <a:gd name="T28" fmla="*/ 73 w 507"/>
              <a:gd name="T29" fmla="*/ 67 h 630"/>
              <a:gd name="T30" fmla="*/ 85 w 507"/>
              <a:gd name="T31" fmla="*/ 88 h 630"/>
              <a:gd name="T32" fmla="*/ 106 w 507"/>
              <a:gd name="T33" fmla="*/ 76 h 630"/>
              <a:gd name="T34" fmla="*/ 117 w 507"/>
              <a:gd name="T35" fmla="*/ 0 h 630"/>
              <a:gd name="T36" fmla="*/ 507 w 507"/>
              <a:gd name="T37" fmla="*/ 3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7" h="630">
                <a:moveTo>
                  <a:pt x="507" y="39"/>
                </a:moveTo>
                <a:lnTo>
                  <a:pt x="455" y="630"/>
                </a:lnTo>
                <a:lnTo>
                  <a:pt x="274" y="614"/>
                </a:lnTo>
                <a:lnTo>
                  <a:pt x="0" y="462"/>
                </a:lnTo>
                <a:lnTo>
                  <a:pt x="0" y="429"/>
                </a:lnTo>
                <a:lnTo>
                  <a:pt x="21" y="397"/>
                </a:lnTo>
                <a:lnTo>
                  <a:pt x="0" y="381"/>
                </a:lnTo>
                <a:lnTo>
                  <a:pt x="21" y="341"/>
                </a:lnTo>
                <a:lnTo>
                  <a:pt x="41" y="296"/>
                </a:lnTo>
                <a:lnTo>
                  <a:pt x="62" y="273"/>
                </a:lnTo>
                <a:lnTo>
                  <a:pt x="41" y="236"/>
                </a:lnTo>
                <a:lnTo>
                  <a:pt x="44" y="189"/>
                </a:lnTo>
                <a:lnTo>
                  <a:pt x="44" y="88"/>
                </a:lnTo>
                <a:lnTo>
                  <a:pt x="62" y="67"/>
                </a:lnTo>
                <a:lnTo>
                  <a:pt x="73" y="67"/>
                </a:lnTo>
                <a:lnTo>
                  <a:pt x="85" y="88"/>
                </a:lnTo>
                <a:lnTo>
                  <a:pt x="106" y="76"/>
                </a:lnTo>
                <a:lnTo>
                  <a:pt x="117" y="0"/>
                </a:lnTo>
                <a:lnTo>
                  <a:pt x="507" y="3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2" name="Freeform 28">
            <a:extLst>
              <a:ext uri="{FF2B5EF4-FFF2-40B4-BE49-F238E27FC236}">
                <a16:creationId xmlns:a16="http://schemas.microsoft.com/office/drawing/2014/main" id="{C7D17616-95C5-0F4E-BF37-66AB3C31B1F4}"/>
              </a:ext>
            </a:extLst>
          </p:cNvPr>
          <p:cNvSpPr>
            <a:spLocks/>
          </p:cNvSpPr>
          <p:nvPr/>
        </p:nvSpPr>
        <p:spPr bwMode="auto">
          <a:xfrm>
            <a:off x="3192632" y="2693638"/>
            <a:ext cx="1019686" cy="884362"/>
          </a:xfrm>
          <a:custGeom>
            <a:avLst/>
            <a:gdLst>
              <a:gd name="T0" fmla="*/ 538 w 538"/>
              <a:gd name="T1" fmla="*/ 41 h 439"/>
              <a:gd name="T2" fmla="*/ 56 w 538"/>
              <a:gd name="T3" fmla="*/ 0 h 439"/>
              <a:gd name="T4" fmla="*/ 44 w 538"/>
              <a:gd name="T5" fmla="*/ 49 h 439"/>
              <a:gd name="T6" fmla="*/ 7 w 538"/>
              <a:gd name="T7" fmla="*/ 310 h 439"/>
              <a:gd name="T8" fmla="*/ 0 w 538"/>
              <a:gd name="T9" fmla="*/ 402 h 439"/>
              <a:gd name="T10" fmla="*/ 141 w 538"/>
              <a:gd name="T11" fmla="*/ 415 h 439"/>
              <a:gd name="T12" fmla="*/ 522 w 538"/>
              <a:gd name="T13" fmla="*/ 439 h 439"/>
              <a:gd name="T14" fmla="*/ 531 w 538"/>
              <a:gd name="T15" fmla="*/ 242 h 439"/>
              <a:gd name="T16" fmla="*/ 538 w 538"/>
              <a:gd name="T17" fmla="*/ 4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" h="439">
                <a:moveTo>
                  <a:pt x="538" y="41"/>
                </a:moveTo>
                <a:lnTo>
                  <a:pt x="56" y="0"/>
                </a:lnTo>
                <a:lnTo>
                  <a:pt x="44" y="49"/>
                </a:lnTo>
                <a:lnTo>
                  <a:pt x="7" y="310"/>
                </a:lnTo>
                <a:lnTo>
                  <a:pt x="0" y="402"/>
                </a:lnTo>
                <a:lnTo>
                  <a:pt x="141" y="415"/>
                </a:lnTo>
                <a:lnTo>
                  <a:pt x="522" y="439"/>
                </a:lnTo>
                <a:lnTo>
                  <a:pt x="531" y="242"/>
                </a:lnTo>
                <a:lnTo>
                  <a:pt x="538" y="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3" name="Freeform 29">
            <a:extLst>
              <a:ext uri="{FF2B5EF4-FFF2-40B4-BE49-F238E27FC236}">
                <a16:creationId xmlns:a16="http://schemas.microsoft.com/office/drawing/2014/main" id="{C3026A40-980F-0948-B02D-2D5AF889ED47}"/>
              </a:ext>
            </a:extLst>
          </p:cNvPr>
          <p:cNvSpPr>
            <a:spLocks/>
          </p:cNvSpPr>
          <p:nvPr/>
        </p:nvSpPr>
        <p:spPr bwMode="auto">
          <a:xfrm>
            <a:off x="2764288" y="1762944"/>
            <a:ext cx="1487832" cy="1029405"/>
          </a:xfrm>
          <a:custGeom>
            <a:avLst/>
            <a:gdLst>
              <a:gd name="T0" fmla="*/ 270 w 785"/>
              <a:gd name="T1" fmla="*/ 511 h 511"/>
              <a:gd name="T2" fmla="*/ 282 w 785"/>
              <a:gd name="T3" fmla="*/ 462 h 511"/>
              <a:gd name="T4" fmla="*/ 764 w 785"/>
              <a:gd name="T5" fmla="*/ 503 h 511"/>
              <a:gd name="T6" fmla="*/ 768 w 785"/>
              <a:gd name="T7" fmla="*/ 414 h 511"/>
              <a:gd name="T8" fmla="*/ 785 w 785"/>
              <a:gd name="T9" fmla="*/ 81 h 511"/>
              <a:gd name="T10" fmla="*/ 531 w 785"/>
              <a:gd name="T11" fmla="*/ 72 h 511"/>
              <a:gd name="T12" fmla="*/ 362 w 785"/>
              <a:gd name="T13" fmla="*/ 53 h 511"/>
              <a:gd name="T14" fmla="*/ 81 w 785"/>
              <a:gd name="T15" fmla="*/ 12 h 511"/>
              <a:gd name="T16" fmla="*/ 28 w 785"/>
              <a:gd name="T17" fmla="*/ 0 h 511"/>
              <a:gd name="T18" fmla="*/ 0 w 785"/>
              <a:gd name="T19" fmla="*/ 121 h 511"/>
              <a:gd name="T20" fmla="*/ 12 w 785"/>
              <a:gd name="T21" fmla="*/ 121 h 511"/>
              <a:gd name="T22" fmla="*/ 12 w 785"/>
              <a:gd name="T23" fmla="*/ 157 h 511"/>
              <a:gd name="T24" fmla="*/ 41 w 785"/>
              <a:gd name="T25" fmla="*/ 250 h 511"/>
              <a:gd name="T26" fmla="*/ 41 w 785"/>
              <a:gd name="T27" fmla="*/ 273 h 511"/>
              <a:gd name="T28" fmla="*/ 53 w 785"/>
              <a:gd name="T29" fmla="*/ 261 h 511"/>
              <a:gd name="T30" fmla="*/ 69 w 785"/>
              <a:gd name="T31" fmla="*/ 289 h 511"/>
              <a:gd name="T32" fmla="*/ 69 w 785"/>
              <a:gd name="T33" fmla="*/ 322 h 511"/>
              <a:gd name="T34" fmla="*/ 60 w 785"/>
              <a:gd name="T35" fmla="*/ 349 h 511"/>
              <a:gd name="T36" fmla="*/ 60 w 785"/>
              <a:gd name="T37" fmla="*/ 374 h 511"/>
              <a:gd name="T38" fmla="*/ 93 w 785"/>
              <a:gd name="T39" fmla="*/ 374 h 511"/>
              <a:gd name="T40" fmla="*/ 109 w 785"/>
              <a:gd name="T41" fmla="*/ 450 h 511"/>
              <a:gd name="T42" fmla="*/ 122 w 785"/>
              <a:gd name="T43" fmla="*/ 474 h 511"/>
              <a:gd name="T44" fmla="*/ 150 w 785"/>
              <a:gd name="T45" fmla="*/ 474 h 511"/>
              <a:gd name="T46" fmla="*/ 213 w 785"/>
              <a:gd name="T47" fmla="*/ 494 h 511"/>
              <a:gd name="T48" fmla="*/ 245 w 785"/>
              <a:gd name="T49" fmla="*/ 483 h 511"/>
              <a:gd name="T50" fmla="*/ 270 w 785"/>
              <a:gd name="T51" fmla="*/ 51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5" h="511">
                <a:moveTo>
                  <a:pt x="270" y="511"/>
                </a:moveTo>
                <a:lnTo>
                  <a:pt x="282" y="462"/>
                </a:lnTo>
                <a:lnTo>
                  <a:pt x="764" y="503"/>
                </a:lnTo>
                <a:lnTo>
                  <a:pt x="768" y="414"/>
                </a:lnTo>
                <a:lnTo>
                  <a:pt x="785" y="81"/>
                </a:lnTo>
                <a:lnTo>
                  <a:pt x="531" y="72"/>
                </a:lnTo>
                <a:lnTo>
                  <a:pt x="362" y="53"/>
                </a:lnTo>
                <a:lnTo>
                  <a:pt x="81" y="12"/>
                </a:lnTo>
                <a:lnTo>
                  <a:pt x="28" y="0"/>
                </a:lnTo>
                <a:lnTo>
                  <a:pt x="0" y="121"/>
                </a:lnTo>
                <a:lnTo>
                  <a:pt x="12" y="121"/>
                </a:lnTo>
                <a:lnTo>
                  <a:pt x="12" y="157"/>
                </a:lnTo>
                <a:lnTo>
                  <a:pt x="41" y="250"/>
                </a:lnTo>
                <a:lnTo>
                  <a:pt x="41" y="273"/>
                </a:lnTo>
                <a:lnTo>
                  <a:pt x="53" y="261"/>
                </a:lnTo>
                <a:lnTo>
                  <a:pt x="69" y="289"/>
                </a:lnTo>
                <a:lnTo>
                  <a:pt x="69" y="322"/>
                </a:lnTo>
                <a:lnTo>
                  <a:pt x="60" y="349"/>
                </a:lnTo>
                <a:lnTo>
                  <a:pt x="60" y="374"/>
                </a:lnTo>
                <a:lnTo>
                  <a:pt x="93" y="374"/>
                </a:lnTo>
                <a:lnTo>
                  <a:pt x="109" y="450"/>
                </a:lnTo>
                <a:lnTo>
                  <a:pt x="122" y="474"/>
                </a:lnTo>
                <a:lnTo>
                  <a:pt x="150" y="474"/>
                </a:lnTo>
                <a:lnTo>
                  <a:pt x="213" y="494"/>
                </a:lnTo>
                <a:lnTo>
                  <a:pt x="245" y="483"/>
                </a:lnTo>
                <a:lnTo>
                  <a:pt x="270" y="51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4" name="Freeform 30">
            <a:extLst>
              <a:ext uri="{FF2B5EF4-FFF2-40B4-BE49-F238E27FC236}">
                <a16:creationId xmlns:a16="http://schemas.microsoft.com/office/drawing/2014/main" id="{7676AB6A-13DA-B74A-98EC-64E993DE11D6}"/>
              </a:ext>
            </a:extLst>
          </p:cNvPr>
          <p:cNvSpPr>
            <a:spLocks/>
          </p:cNvSpPr>
          <p:nvPr/>
        </p:nvSpPr>
        <p:spPr bwMode="auto">
          <a:xfrm>
            <a:off x="2400386" y="1738770"/>
            <a:ext cx="875641" cy="1579360"/>
          </a:xfrm>
          <a:custGeom>
            <a:avLst/>
            <a:gdLst>
              <a:gd name="T0" fmla="*/ 0 w 462"/>
              <a:gd name="T1" fmla="*/ 700 h 784"/>
              <a:gd name="T2" fmla="*/ 213 w 462"/>
              <a:gd name="T3" fmla="*/ 744 h 784"/>
              <a:gd name="T4" fmla="*/ 425 w 462"/>
              <a:gd name="T5" fmla="*/ 784 h 784"/>
              <a:gd name="T6" fmla="*/ 462 w 462"/>
              <a:gd name="T7" fmla="*/ 523 h 784"/>
              <a:gd name="T8" fmla="*/ 437 w 462"/>
              <a:gd name="T9" fmla="*/ 495 h 784"/>
              <a:gd name="T10" fmla="*/ 405 w 462"/>
              <a:gd name="T11" fmla="*/ 506 h 784"/>
              <a:gd name="T12" fmla="*/ 342 w 462"/>
              <a:gd name="T13" fmla="*/ 486 h 784"/>
              <a:gd name="T14" fmla="*/ 314 w 462"/>
              <a:gd name="T15" fmla="*/ 486 h 784"/>
              <a:gd name="T16" fmla="*/ 301 w 462"/>
              <a:gd name="T17" fmla="*/ 462 h 784"/>
              <a:gd name="T18" fmla="*/ 285 w 462"/>
              <a:gd name="T19" fmla="*/ 386 h 784"/>
              <a:gd name="T20" fmla="*/ 252 w 462"/>
              <a:gd name="T21" fmla="*/ 386 h 784"/>
              <a:gd name="T22" fmla="*/ 252 w 462"/>
              <a:gd name="T23" fmla="*/ 361 h 784"/>
              <a:gd name="T24" fmla="*/ 261 w 462"/>
              <a:gd name="T25" fmla="*/ 334 h 784"/>
              <a:gd name="T26" fmla="*/ 261 w 462"/>
              <a:gd name="T27" fmla="*/ 301 h 784"/>
              <a:gd name="T28" fmla="*/ 245 w 462"/>
              <a:gd name="T29" fmla="*/ 273 h 784"/>
              <a:gd name="T30" fmla="*/ 233 w 462"/>
              <a:gd name="T31" fmla="*/ 285 h 784"/>
              <a:gd name="T32" fmla="*/ 233 w 462"/>
              <a:gd name="T33" fmla="*/ 262 h 784"/>
              <a:gd name="T34" fmla="*/ 204 w 462"/>
              <a:gd name="T35" fmla="*/ 169 h 784"/>
              <a:gd name="T36" fmla="*/ 204 w 462"/>
              <a:gd name="T37" fmla="*/ 133 h 784"/>
              <a:gd name="T38" fmla="*/ 192 w 462"/>
              <a:gd name="T39" fmla="*/ 133 h 784"/>
              <a:gd name="T40" fmla="*/ 220 w 462"/>
              <a:gd name="T41" fmla="*/ 12 h 784"/>
              <a:gd name="T42" fmla="*/ 153 w 462"/>
              <a:gd name="T43" fmla="*/ 0 h 784"/>
              <a:gd name="T44" fmla="*/ 92 w 462"/>
              <a:gd name="T45" fmla="*/ 253 h 784"/>
              <a:gd name="T46" fmla="*/ 100 w 462"/>
              <a:gd name="T47" fmla="*/ 273 h 784"/>
              <a:gd name="T48" fmla="*/ 92 w 462"/>
              <a:gd name="T49" fmla="*/ 314 h 784"/>
              <a:gd name="T50" fmla="*/ 100 w 462"/>
              <a:gd name="T51" fmla="*/ 342 h 784"/>
              <a:gd name="T52" fmla="*/ 92 w 462"/>
              <a:gd name="T53" fmla="*/ 366 h 784"/>
              <a:gd name="T54" fmla="*/ 63 w 462"/>
              <a:gd name="T55" fmla="*/ 407 h 784"/>
              <a:gd name="T56" fmla="*/ 40 w 462"/>
              <a:gd name="T57" fmla="*/ 455 h 784"/>
              <a:gd name="T58" fmla="*/ 40 w 462"/>
              <a:gd name="T59" fmla="*/ 474 h 784"/>
              <a:gd name="T60" fmla="*/ 60 w 462"/>
              <a:gd name="T61" fmla="*/ 495 h 784"/>
              <a:gd name="T62" fmla="*/ 19 w 462"/>
              <a:gd name="T63" fmla="*/ 575 h 784"/>
              <a:gd name="T64" fmla="*/ 0 w 462"/>
              <a:gd name="T65" fmla="*/ 70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2" h="784">
                <a:moveTo>
                  <a:pt x="0" y="700"/>
                </a:moveTo>
                <a:lnTo>
                  <a:pt x="213" y="744"/>
                </a:lnTo>
                <a:lnTo>
                  <a:pt x="425" y="784"/>
                </a:lnTo>
                <a:lnTo>
                  <a:pt x="462" y="523"/>
                </a:lnTo>
                <a:lnTo>
                  <a:pt x="437" y="495"/>
                </a:lnTo>
                <a:lnTo>
                  <a:pt x="405" y="506"/>
                </a:lnTo>
                <a:lnTo>
                  <a:pt x="342" y="486"/>
                </a:lnTo>
                <a:lnTo>
                  <a:pt x="314" y="486"/>
                </a:lnTo>
                <a:lnTo>
                  <a:pt x="301" y="462"/>
                </a:lnTo>
                <a:lnTo>
                  <a:pt x="285" y="386"/>
                </a:lnTo>
                <a:lnTo>
                  <a:pt x="252" y="386"/>
                </a:lnTo>
                <a:lnTo>
                  <a:pt x="252" y="361"/>
                </a:lnTo>
                <a:lnTo>
                  <a:pt x="261" y="334"/>
                </a:lnTo>
                <a:lnTo>
                  <a:pt x="261" y="301"/>
                </a:lnTo>
                <a:lnTo>
                  <a:pt x="245" y="273"/>
                </a:lnTo>
                <a:lnTo>
                  <a:pt x="233" y="285"/>
                </a:lnTo>
                <a:lnTo>
                  <a:pt x="233" y="262"/>
                </a:lnTo>
                <a:lnTo>
                  <a:pt x="204" y="169"/>
                </a:lnTo>
                <a:lnTo>
                  <a:pt x="204" y="133"/>
                </a:lnTo>
                <a:lnTo>
                  <a:pt x="192" y="133"/>
                </a:lnTo>
                <a:lnTo>
                  <a:pt x="220" y="12"/>
                </a:lnTo>
                <a:lnTo>
                  <a:pt x="153" y="0"/>
                </a:lnTo>
                <a:lnTo>
                  <a:pt x="92" y="253"/>
                </a:lnTo>
                <a:lnTo>
                  <a:pt x="100" y="273"/>
                </a:lnTo>
                <a:lnTo>
                  <a:pt x="92" y="314"/>
                </a:lnTo>
                <a:lnTo>
                  <a:pt x="100" y="342"/>
                </a:lnTo>
                <a:lnTo>
                  <a:pt x="92" y="366"/>
                </a:lnTo>
                <a:lnTo>
                  <a:pt x="63" y="407"/>
                </a:lnTo>
                <a:lnTo>
                  <a:pt x="40" y="455"/>
                </a:lnTo>
                <a:lnTo>
                  <a:pt x="40" y="474"/>
                </a:lnTo>
                <a:lnTo>
                  <a:pt x="60" y="495"/>
                </a:lnTo>
                <a:lnTo>
                  <a:pt x="19" y="575"/>
                </a:lnTo>
                <a:lnTo>
                  <a:pt x="0" y="70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5" name="Freeform 31">
            <a:extLst>
              <a:ext uri="{FF2B5EF4-FFF2-40B4-BE49-F238E27FC236}">
                <a16:creationId xmlns:a16="http://schemas.microsoft.com/office/drawing/2014/main" id="{6DD9B6D7-8BA2-6546-BB71-0E18E2B29C5A}"/>
              </a:ext>
            </a:extLst>
          </p:cNvPr>
          <p:cNvSpPr>
            <a:spLocks/>
          </p:cNvSpPr>
          <p:nvPr/>
        </p:nvSpPr>
        <p:spPr bwMode="auto">
          <a:xfrm>
            <a:off x="1721857" y="1545380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46" name="Freeform 32">
            <a:extLst>
              <a:ext uri="{FF2B5EF4-FFF2-40B4-BE49-F238E27FC236}">
                <a16:creationId xmlns:a16="http://schemas.microsoft.com/office/drawing/2014/main" id="{B55809F7-00DC-6C45-B570-1BA11054862D}"/>
              </a:ext>
            </a:extLst>
          </p:cNvPr>
          <p:cNvSpPr>
            <a:spLocks/>
          </p:cNvSpPr>
          <p:nvPr/>
        </p:nvSpPr>
        <p:spPr bwMode="auto">
          <a:xfrm>
            <a:off x="4288131" y="4379765"/>
            <a:ext cx="1281242" cy="678884"/>
          </a:xfrm>
          <a:custGeom>
            <a:avLst/>
            <a:gdLst>
              <a:gd name="T0" fmla="*/ 80 w 676"/>
              <a:gd name="T1" fmla="*/ 19 h 337"/>
              <a:gd name="T2" fmla="*/ 0 w 676"/>
              <a:gd name="T3" fmla="*/ 24 h 337"/>
              <a:gd name="T4" fmla="*/ 0 w 676"/>
              <a:gd name="T5" fmla="*/ 63 h 337"/>
              <a:gd name="T6" fmla="*/ 242 w 676"/>
              <a:gd name="T7" fmla="*/ 72 h 337"/>
              <a:gd name="T8" fmla="*/ 246 w 676"/>
              <a:gd name="T9" fmla="*/ 277 h 337"/>
              <a:gd name="T10" fmla="*/ 262 w 676"/>
              <a:gd name="T11" fmla="*/ 289 h 337"/>
              <a:gd name="T12" fmla="*/ 281 w 676"/>
              <a:gd name="T13" fmla="*/ 280 h 337"/>
              <a:gd name="T14" fmla="*/ 306 w 676"/>
              <a:gd name="T15" fmla="*/ 298 h 337"/>
              <a:gd name="T16" fmla="*/ 378 w 676"/>
              <a:gd name="T17" fmla="*/ 313 h 337"/>
              <a:gd name="T18" fmla="*/ 406 w 676"/>
              <a:gd name="T19" fmla="*/ 305 h 337"/>
              <a:gd name="T20" fmla="*/ 442 w 676"/>
              <a:gd name="T21" fmla="*/ 329 h 337"/>
              <a:gd name="T22" fmla="*/ 475 w 676"/>
              <a:gd name="T23" fmla="*/ 321 h 337"/>
              <a:gd name="T24" fmla="*/ 498 w 676"/>
              <a:gd name="T25" fmla="*/ 333 h 337"/>
              <a:gd name="T26" fmla="*/ 523 w 676"/>
              <a:gd name="T27" fmla="*/ 321 h 337"/>
              <a:gd name="T28" fmla="*/ 542 w 676"/>
              <a:gd name="T29" fmla="*/ 337 h 337"/>
              <a:gd name="T30" fmla="*/ 571 w 676"/>
              <a:gd name="T31" fmla="*/ 321 h 337"/>
              <a:gd name="T32" fmla="*/ 643 w 676"/>
              <a:gd name="T33" fmla="*/ 317 h 337"/>
              <a:gd name="T34" fmla="*/ 655 w 676"/>
              <a:gd name="T35" fmla="*/ 333 h 337"/>
              <a:gd name="T36" fmla="*/ 676 w 676"/>
              <a:gd name="T37" fmla="*/ 333 h 337"/>
              <a:gd name="T38" fmla="*/ 676 w 676"/>
              <a:gd name="T39" fmla="*/ 160 h 337"/>
              <a:gd name="T40" fmla="*/ 664 w 676"/>
              <a:gd name="T41" fmla="*/ 47 h 337"/>
              <a:gd name="T42" fmla="*/ 655 w 676"/>
              <a:gd name="T43" fmla="*/ 0 h 337"/>
              <a:gd name="T44" fmla="*/ 463 w 676"/>
              <a:gd name="T45" fmla="*/ 15 h 337"/>
              <a:gd name="T46" fmla="*/ 80 w 676"/>
              <a:gd name="T47" fmla="*/ 1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6" h="337">
                <a:moveTo>
                  <a:pt x="80" y="19"/>
                </a:moveTo>
                <a:lnTo>
                  <a:pt x="0" y="24"/>
                </a:lnTo>
                <a:lnTo>
                  <a:pt x="0" y="63"/>
                </a:lnTo>
                <a:lnTo>
                  <a:pt x="242" y="72"/>
                </a:lnTo>
                <a:lnTo>
                  <a:pt x="246" y="277"/>
                </a:lnTo>
                <a:lnTo>
                  <a:pt x="262" y="289"/>
                </a:lnTo>
                <a:lnTo>
                  <a:pt x="281" y="280"/>
                </a:lnTo>
                <a:lnTo>
                  <a:pt x="306" y="298"/>
                </a:lnTo>
                <a:lnTo>
                  <a:pt x="378" y="313"/>
                </a:lnTo>
                <a:lnTo>
                  <a:pt x="406" y="305"/>
                </a:lnTo>
                <a:lnTo>
                  <a:pt x="442" y="329"/>
                </a:lnTo>
                <a:lnTo>
                  <a:pt x="475" y="321"/>
                </a:lnTo>
                <a:lnTo>
                  <a:pt x="498" y="333"/>
                </a:lnTo>
                <a:lnTo>
                  <a:pt x="523" y="321"/>
                </a:lnTo>
                <a:lnTo>
                  <a:pt x="542" y="337"/>
                </a:lnTo>
                <a:lnTo>
                  <a:pt x="571" y="321"/>
                </a:lnTo>
                <a:lnTo>
                  <a:pt x="643" y="317"/>
                </a:lnTo>
                <a:lnTo>
                  <a:pt x="655" y="333"/>
                </a:lnTo>
                <a:lnTo>
                  <a:pt x="676" y="333"/>
                </a:lnTo>
                <a:lnTo>
                  <a:pt x="676" y="160"/>
                </a:lnTo>
                <a:lnTo>
                  <a:pt x="664" y="47"/>
                </a:lnTo>
                <a:lnTo>
                  <a:pt x="655" y="0"/>
                </a:lnTo>
                <a:lnTo>
                  <a:pt x="463" y="15"/>
                </a:lnTo>
                <a:lnTo>
                  <a:pt x="80" y="1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7" name="Freeform 33">
            <a:extLst>
              <a:ext uri="{FF2B5EF4-FFF2-40B4-BE49-F238E27FC236}">
                <a16:creationId xmlns:a16="http://schemas.microsoft.com/office/drawing/2014/main" id="{BC06451C-3E4C-1F4C-81AE-7CE4ECFFF0C5}"/>
              </a:ext>
            </a:extLst>
          </p:cNvPr>
          <p:cNvSpPr>
            <a:spLocks/>
          </p:cNvSpPr>
          <p:nvPr/>
        </p:nvSpPr>
        <p:spPr bwMode="auto">
          <a:xfrm>
            <a:off x="3397329" y="3529650"/>
            <a:ext cx="1042431" cy="898462"/>
          </a:xfrm>
          <a:custGeom>
            <a:avLst/>
            <a:gdLst>
              <a:gd name="T0" fmla="*/ 0 w 550"/>
              <a:gd name="T1" fmla="*/ 413 h 446"/>
              <a:gd name="T2" fmla="*/ 470 w 550"/>
              <a:gd name="T3" fmla="*/ 446 h 446"/>
              <a:gd name="T4" fmla="*/ 550 w 550"/>
              <a:gd name="T5" fmla="*/ 441 h 446"/>
              <a:gd name="T6" fmla="*/ 550 w 550"/>
              <a:gd name="T7" fmla="*/ 28 h 446"/>
              <a:gd name="T8" fmla="*/ 414 w 550"/>
              <a:gd name="T9" fmla="*/ 24 h 446"/>
              <a:gd name="T10" fmla="*/ 33 w 550"/>
              <a:gd name="T11" fmla="*/ 0 h 446"/>
              <a:gd name="T12" fmla="*/ 0 w 550"/>
              <a:gd name="T13" fmla="*/ 41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446">
                <a:moveTo>
                  <a:pt x="0" y="413"/>
                </a:moveTo>
                <a:lnTo>
                  <a:pt x="470" y="446"/>
                </a:lnTo>
                <a:lnTo>
                  <a:pt x="550" y="441"/>
                </a:lnTo>
                <a:lnTo>
                  <a:pt x="550" y="28"/>
                </a:lnTo>
                <a:lnTo>
                  <a:pt x="414" y="24"/>
                </a:lnTo>
                <a:lnTo>
                  <a:pt x="33" y="0"/>
                </a:lnTo>
                <a:lnTo>
                  <a:pt x="0" y="413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48" name="Freeform 34">
            <a:extLst>
              <a:ext uri="{FF2B5EF4-FFF2-40B4-BE49-F238E27FC236}">
                <a16:creationId xmlns:a16="http://schemas.microsoft.com/office/drawing/2014/main" id="{B1FD2341-1F87-C44F-A801-4D2A3C7E26D2}"/>
              </a:ext>
            </a:extLst>
          </p:cNvPr>
          <p:cNvSpPr>
            <a:spLocks/>
          </p:cNvSpPr>
          <p:nvPr/>
        </p:nvSpPr>
        <p:spPr bwMode="auto">
          <a:xfrm>
            <a:off x="2658150" y="3237551"/>
            <a:ext cx="801723" cy="1124085"/>
          </a:xfrm>
          <a:custGeom>
            <a:avLst/>
            <a:gdLst>
              <a:gd name="T0" fmla="*/ 77 w 423"/>
              <a:gd name="T1" fmla="*/ 0 h 558"/>
              <a:gd name="T2" fmla="*/ 0 w 423"/>
              <a:gd name="T3" fmla="*/ 519 h 558"/>
              <a:gd name="T4" fmla="*/ 390 w 423"/>
              <a:gd name="T5" fmla="*/ 558 h 558"/>
              <a:gd name="T6" fmla="*/ 423 w 423"/>
              <a:gd name="T7" fmla="*/ 145 h 558"/>
              <a:gd name="T8" fmla="*/ 282 w 423"/>
              <a:gd name="T9" fmla="*/ 132 h 558"/>
              <a:gd name="T10" fmla="*/ 289 w 423"/>
              <a:gd name="T11" fmla="*/ 40 h 558"/>
              <a:gd name="T12" fmla="*/ 77 w 423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558">
                <a:moveTo>
                  <a:pt x="77" y="0"/>
                </a:moveTo>
                <a:lnTo>
                  <a:pt x="0" y="519"/>
                </a:lnTo>
                <a:lnTo>
                  <a:pt x="390" y="558"/>
                </a:lnTo>
                <a:lnTo>
                  <a:pt x="423" y="145"/>
                </a:lnTo>
                <a:lnTo>
                  <a:pt x="282" y="132"/>
                </a:lnTo>
                <a:lnTo>
                  <a:pt x="289" y="40"/>
                </a:lnTo>
                <a:lnTo>
                  <a:pt x="77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9" name="Freeform 35">
            <a:extLst>
              <a:ext uri="{FF2B5EF4-FFF2-40B4-BE49-F238E27FC236}">
                <a16:creationId xmlns:a16="http://schemas.microsoft.com/office/drawing/2014/main" id="{21A1E3C6-3F8B-0A44-AD1F-235F19CC6ED0}"/>
              </a:ext>
            </a:extLst>
          </p:cNvPr>
          <p:cNvSpPr>
            <a:spLocks/>
          </p:cNvSpPr>
          <p:nvPr/>
        </p:nvSpPr>
        <p:spPr bwMode="auto">
          <a:xfrm>
            <a:off x="1881066" y="3060275"/>
            <a:ext cx="923025" cy="1603534"/>
          </a:xfrm>
          <a:custGeom>
            <a:avLst/>
            <a:gdLst>
              <a:gd name="T0" fmla="*/ 60 w 487"/>
              <a:gd name="T1" fmla="*/ 0 h 796"/>
              <a:gd name="T2" fmla="*/ 0 w 487"/>
              <a:gd name="T3" fmla="*/ 301 h 796"/>
              <a:gd name="T4" fmla="*/ 337 w 487"/>
              <a:gd name="T5" fmla="*/ 796 h 796"/>
              <a:gd name="T6" fmla="*/ 337 w 487"/>
              <a:gd name="T7" fmla="*/ 695 h 796"/>
              <a:gd name="T8" fmla="*/ 355 w 487"/>
              <a:gd name="T9" fmla="*/ 674 h 796"/>
              <a:gd name="T10" fmla="*/ 366 w 487"/>
              <a:gd name="T11" fmla="*/ 674 h 796"/>
              <a:gd name="T12" fmla="*/ 378 w 487"/>
              <a:gd name="T13" fmla="*/ 695 h 796"/>
              <a:gd name="T14" fmla="*/ 399 w 487"/>
              <a:gd name="T15" fmla="*/ 683 h 796"/>
              <a:gd name="T16" fmla="*/ 410 w 487"/>
              <a:gd name="T17" fmla="*/ 607 h 796"/>
              <a:gd name="T18" fmla="*/ 487 w 487"/>
              <a:gd name="T19" fmla="*/ 88 h 796"/>
              <a:gd name="T20" fmla="*/ 274 w 487"/>
              <a:gd name="T21" fmla="*/ 44 h 796"/>
              <a:gd name="T22" fmla="*/ 60 w 487"/>
              <a:gd name="T23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7" h="796">
                <a:moveTo>
                  <a:pt x="60" y="0"/>
                </a:moveTo>
                <a:lnTo>
                  <a:pt x="0" y="301"/>
                </a:lnTo>
                <a:lnTo>
                  <a:pt x="337" y="796"/>
                </a:lnTo>
                <a:lnTo>
                  <a:pt x="337" y="695"/>
                </a:lnTo>
                <a:lnTo>
                  <a:pt x="355" y="674"/>
                </a:lnTo>
                <a:lnTo>
                  <a:pt x="366" y="674"/>
                </a:lnTo>
                <a:lnTo>
                  <a:pt x="378" y="695"/>
                </a:lnTo>
                <a:lnTo>
                  <a:pt x="399" y="683"/>
                </a:lnTo>
                <a:lnTo>
                  <a:pt x="410" y="607"/>
                </a:lnTo>
                <a:lnTo>
                  <a:pt x="487" y="88"/>
                </a:lnTo>
                <a:lnTo>
                  <a:pt x="274" y="44"/>
                </a:lnTo>
                <a:lnTo>
                  <a:pt x="60" y="0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50" name="Freeform 37">
            <a:extLst>
              <a:ext uri="{FF2B5EF4-FFF2-40B4-BE49-F238E27FC236}">
                <a16:creationId xmlns:a16="http://schemas.microsoft.com/office/drawing/2014/main" id="{14B6BD90-A14D-7A49-B3F6-12BF67BBA655}"/>
              </a:ext>
            </a:extLst>
          </p:cNvPr>
          <p:cNvSpPr>
            <a:spLocks/>
          </p:cNvSpPr>
          <p:nvPr/>
        </p:nvSpPr>
        <p:spPr bwMode="auto">
          <a:xfrm>
            <a:off x="1456511" y="2063102"/>
            <a:ext cx="1133406" cy="1085810"/>
          </a:xfrm>
          <a:custGeom>
            <a:avLst/>
            <a:gdLst>
              <a:gd name="T0" fmla="*/ 590 w 598"/>
              <a:gd name="T1" fmla="*/ 153 h 539"/>
              <a:gd name="T2" fmla="*/ 598 w 598"/>
              <a:gd name="T3" fmla="*/ 181 h 539"/>
              <a:gd name="T4" fmla="*/ 590 w 598"/>
              <a:gd name="T5" fmla="*/ 205 h 539"/>
              <a:gd name="T6" fmla="*/ 561 w 598"/>
              <a:gd name="T7" fmla="*/ 246 h 539"/>
              <a:gd name="T8" fmla="*/ 538 w 598"/>
              <a:gd name="T9" fmla="*/ 294 h 539"/>
              <a:gd name="T10" fmla="*/ 538 w 598"/>
              <a:gd name="T11" fmla="*/ 313 h 539"/>
              <a:gd name="T12" fmla="*/ 558 w 598"/>
              <a:gd name="T13" fmla="*/ 334 h 539"/>
              <a:gd name="T14" fmla="*/ 517 w 598"/>
              <a:gd name="T15" fmla="*/ 414 h 539"/>
              <a:gd name="T16" fmla="*/ 498 w 598"/>
              <a:gd name="T17" fmla="*/ 539 h 539"/>
              <a:gd name="T18" fmla="*/ 284 w 598"/>
              <a:gd name="T19" fmla="*/ 495 h 539"/>
              <a:gd name="T20" fmla="*/ 0 w 598"/>
              <a:gd name="T21" fmla="*/ 414 h 539"/>
              <a:gd name="T22" fmla="*/ 0 w 598"/>
              <a:gd name="T23" fmla="*/ 313 h 539"/>
              <a:gd name="T24" fmla="*/ 23 w 598"/>
              <a:gd name="T25" fmla="*/ 265 h 539"/>
              <a:gd name="T26" fmla="*/ 60 w 598"/>
              <a:gd name="T27" fmla="*/ 225 h 539"/>
              <a:gd name="T28" fmla="*/ 64 w 598"/>
              <a:gd name="T29" fmla="*/ 193 h 539"/>
              <a:gd name="T30" fmla="*/ 136 w 598"/>
              <a:gd name="T31" fmla="*/ 0 h 539"/>
              <a:gd name="T32" fmla="*/ 155 w 598"/>
              <a:gd name="T33" fmla="*/ 8 h 539"/>
              <a:gd name="T34" fmla="*/ 196 w 598"/>
              <a:gd name="T35" fmla="*/ 29 h 539"/>
              <a:gd name="T36" fmla="*/ 200 w 598"/>
              <a:gd name="T37" fmla="*/ 61 h 539"/>
              <a:gd name="T38" fmla="*/ 217 w 598"/>
              <a:gd name="T39" fmla="*/ 84 h 539"/>
              <a:gd name="T40" fmla="*/ 284 w 598"/>
              <a:gd name="T41" fmla="*/ 92 h 539"/>
              <a:gd name="T42" fmla="*/ 300 w 598"/>
              <a:gd name="T43" fmla="*/ 105 h 539"/>
              <a:gd name="T44" fmla="*/ 469 w 598"/>
              <a:gd name="T45" fmla="*/ 121 h 539"/>
              <a:gd name="T46" fmla="*/ 478 w 598"/>
              <a:gd name="T47" fmla="*/ 112 h 539"/>
              <a:gd name="T48" fmla="*/ 590 w 598"/>
              <a:gd name="T49" fmla="*/ 153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539">
                <a:moveTo>
                  <a:pt x="590" y="153"/>
                </a:moveTo>
                <a:lnTo>
                  <a:pt x="598" y="181"/>
                </a:lnTo>
                <a:lnTo>
                  <a:pt x="590" y="205"/>
                </a:lnTo>
                <a:lnTo>
                  <a:pt x="561" y="246"/>
                </a:lnTo>
                <a:lnTo>
                  <a:pt x="538" y="294"/>
                </a:lnTo>
                <a:lnTo>
                  <a:pt x="538" y="313"/>
                </a:lnTo>
                <a:lnTo>
                  <a:pt x="558" y="334"/>
                </a:lnTo>
                <a:lnTo>
                  <a:pt x="517" y="414"/>
                </a:lnTo>
                <a:lnTo>
                  <a:pt x="498" y="539"/>
                </a:lnTo>
                <a:lnTo>
                  <a:pt x="284" y="495"/>
                </a:lnTo>
                <a:lnTo>
                  <a:pt x="0" y="414"/>
                </a:lnTo>
                <a:lnTo>
                  <a:pt x="0" y="313"/>
                </a:lnTo>
                <a:lnTo>
                  <a:pt x="23" y="265"/>
                </a:lnTo>
                <a:lnTo>
                  <a:pt x="60" y="225"/>
                </a:lnTo>
                <a:lnTo>
                  <a:pt x="64" y="193"/>
                </a:lnTo>
                <a:lnTo>
                  <a:pt x="136" y="0"/>
                </a:lnTo>
                <a:lnTo>
                  <a:pt x="155" y="8"/>
                </a:lnTo>
                <a:lnTo>
                  <a:pt x="196" y="29"/>
                </a:lnTo>
                <a:lnTo>
                  <a:pt x="200" y="61"/>
                </a:lnTo>
                <a:lnTo>
                  <a:pt x="217" y="84"/>
                </a:lnTo>
                <a:lnTo>
                  <a:pt x="284" y="92"/>
                </a:lnTo>
                <a:lnTo>
                  <a:pt x="300" y="105"/>
                </a:lnTo>
                <a:lnTo>
                  <a:pt x="469" y="121"/>
                </a:lnTo>
                <a:lnTo>
                  <a:pt x="478" y="112"/>
                </a:lnTo>
                <a:lnTo>
                  <a:pt x="590" y="1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1" name="Freeform 38">
            <a:extLst>
              <a:ext uri="{FF2B5EF4-FFF2-40B4-BE49-F238E27FC236}">
                <a16:creationId xmlns:a16="http://schemas.microsoft.com/office/drawing/2014/main" id="{2AF30DEC-5846-184F-BB3E-0D2A183B5118}"/>
              </a:ext>
            </a:extLst>
          </p:cNvPr>
          <p:cNvSpPr>
            <a:spLocks/>
          </p:cNvSpPr>
          <p:nvPr/>
        </p:nvSpPr>
        <p:spPr bwMode="auto">
          <a:xfrm>
            <a:off x="1339001" y="2897101"/>
            <a:ext cx="1214906" cy="2250185"/>
          </a:xfrm>
          <a:custGeom>
            <a:avLst/>
            <a:gdLst>
              <a:gd name="T0" fmla="*/ 62 w 641"/>
              <a:gd name="T1" fmla="*/ 0 h 1117"/>
              <a:gd name="T2" fmla="*/ 346 w 641"/>
              <a:gd name="T3" fmla="*/ 81 h 1117"/>
              <a:gd name="T4" fmla="*/ 286 w 641"/>
              <a:gd name="T5" fmla="*/ 382 h 1117"/>
              <a:gd name="T6" fmla="*/ 623 w 641"/>
              <a:gd name="T7" fmla="*/ 877 h 1117"/>
              <a:gd name="T8" fmla="*/ 620 w 641"/>
              <a:gd name="T9" fmla="*/ 924 h 1117"/>
              <a:gd name="T10" fmla="*/ 641 w 641"/>
              <a:gd name="T11" fmla="*/ 961 h 1117"/>
              <a:gd name="T12" fmla="*/ 620 w 641"/>
              <a:gd name="T13" fmla="*/ 984 h 1117"/>
              <a:gd name="T14" fmla="*/ 600 w 641"/>
              <a:gd name="T15" fmla="*/ 1029 h 1117"/>
              <a:gd name="T16" fmla="*/ 579 w 641"/>
              <a:gd name="T17" fmla="*/ 1069 h 1117"/>
              <a:gd name="T18" fmla="*/ 600 w 641"/>
              <a:gd name="T19" fmla="*/ 1085 h 1117"/>
              <a:gd name="T20" fmla="*/ 579 w 641"/>
              <a:gd name="T21" fmla="*/ 1117 h 1117"/>
              <a:gd name="T22" fmla="*/ 390 w 641"/>
              <a:gd name="T23" fmla="*/ 1101 h 1117"/>
              <a:gd name="T24" fmla="*/ 378 w 641"/>
              <a:gd name="T25" fmla="*/ 1053 h 1117"/>
              <a:gd name="T26" fmla="*/ 351 w 641"/>
              <a:gd name="T27" fmla="*/ 997 h 1117"/>
              <a:gd name="T28" fmla="*/ 327 w 641"/>
              <a:gd name="T29" fmla="*/ 961 h 1117"/>
              <a:gd name="T30" fmla="*/ 298 w 641"/>
              <a:gd name="T31" fmla="*/ 956 h 1117"/>
              <a:gd name="T32" fmla="*/ 298 w 641"/>
              <a:gd name="T33" fmla="*/ 944 h 1117"/>
              <a:gd name="T34" fmla="*/ 270 w 641"/>
              <a:gd name="T35" fmla="*/ 921 h 1117"/>
              <a:gd name="T36" fmla="*/ 230 w 641"/>
              <a:gd name="T37" fmla="*/ 908 h 1117"/>
              <a:gd name="T38" fmla="*/ 210 w 641"/>
              <a:gd name="T39" fmla="*/ 877 h 1117"/>
              <a:gd name="T40" fmla="*/ 186 w 641"/>
              <a:gd name="T41" fmla="*/ 868 h 1117"/>
              <a:gd name="T42" fmla="*/ 145 w 641"/>
              <a:gd name="T43" fmla="*/ 832 h 1117"/>
              <a:gd name="T44" fmla="*/ 161 w 641"/>
              <a:gd name="T45" fmla="*/ 783 h 1117"/>
              <a:gd name="T46" fmla="*/ 97 w 641"/>
              <a:gd name="T47" fmla="*/ 603 h 1117"/>
              <a:gd name="T48" fmla="*/ 110 w 641"/>
              <a:gd name="T49" fmla="*/ 603 h 1117"/>
              <a:gd name="T50" fmla="*/ 110 w 641"/>
              <a:gd name="T51" fmla="*/ 579 h 1117"/>
              <a:gd name="T52" fmla="*/ 90 w 641"/>
              <a:gd name="T53" fmla="*/ 571 h 1117"/>
              <a:gd name="T54" fmla="*/ 65 w 641"/>
              <a:gd name="T55" fmla="*/ 483 h 1117"/>
              <a:gd name="T56" fmla="*/ 78 w 641"/>
              <a:gd name="T57" fmla="*/ 474 h 1117"/>
              <a:gd name="T58" fmla="*/ 97 w 641"/>
              <a:gd name="T59" fmla="*/ 494 h 1117"/>
              <a:gd name="T60" fmla="*/ 85 w 641"/>
              <a:gd name="T61" fmla="*/ 462 h 1117"/>
              <a:gd name="T62" fmla="*/ 129 w 641"/>
              <a:gd name="T63" fmla="*/ 450 h 1117"/>
              <a:gd name="T64" fmla="*/ 117 w 641"/>
              <a:gd name="T65" fmla="*/ 430 h 1117"/>
              <a:gd name="T66" fmla="*/ 90 w 641"/>
              <a:gd name="T67" fmla="*/ 438 h 1117"/>
              <a:gd name="T68" fmla="*/ 69 w 641"/>
              <a:gd name="T69" fmla="*/ 455 h 1117"/>
              <a:gd name="T70" fmla="*/ 37 w 641"/>
              <a:gd name="T71" fmla="*/ 402 h 1117"/>
              <a:gd name="T72" fmla="*/ 21 w 641"/>
              <a:gd name="T73" fmla="*/ 361 h 1117"/>
              <a:gd name="T74" fmla="*/ 16 w 641"/>
              <a:gd name="T75" fmla="*/ 321 h 1117"/>
              <a:gd name="T76" fmla="*/ 16 w 641"/>
              <a:gd name="T77" fmla="*/ 241 h 1117"/>
              <a:gd name="T78" fmla="*/ 9 w 641"/>
              <a:gd name="T79" fmla="*/ 220 h 1117"/>
              <a:gd name="T80" fmla="*/ 0 w 641"/>
              <a:gd name="T81" fmla="*/ 181 h 1117"/>
              <a:gd name="T82" fmla="*/ 9 w 641"/>
              <a:gd name="T83" fmla="*/ 148 h 1117"/>
              <a:gd name="T84" fmla="*/ 16 w 641"/>
              <a:gd name="T85" fmla="*/ 121 h 1117"/>
              <a:gd name="T86" fmla="*/ 29 w 641"/>
              <a:gd name="T87" fmla="*/ 100 h 1117"/>
              <a:gd name="T88" fmla="*/ 29 w 641"/>
              <a:gd name="T89" fmla="*/ 68 h 1117"/>
              <a:gd name="T90" fmla="*/ 50 w 641"/>
              <a:gd name="T91" fmla="*/ 52 h 1117"/>
              <a:gd name="T92" fmla="*/ 62 w 641"/>
              <a:gd name="T93" fmla="*/ 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1" h="1117">
                <a:moveTo>
                  <a:pt x="62" y="0"/>
                </a:moveTo>
                <a:lnTo>
                  <a:pt x="346" y="81"/>
                </a:lnTo>
                <a:lnTo>
                  <a:pt x="286" y="382"/>
                </a:lnTo>
                <a:lnTo>
                  <a:pt x="623" y="877"/>
                </a:lnTo>
                <a:lnTo>
                  <a:pt x="620" y="924"/>
                </a:lnTo>
                <a:lnTo>
                  <a:pt x="641" y="961"/>
                </a:lnTo>
                <a:lnTo>
                  <a:pt x="620" y="984"/>
                </a:lnTo>
                <a:lnTo>
                  <a:pt x="600" y="1029"/>
                </a:lnTo>
                <a:lnTo>
                  <a:pt x="579" y="1069"/>
                </a:lnTo>
                <a:lnTo>
                  <a:pt x="600" y="1085"/>
                </a:lnTo>
                <a:lnTo>
                  <a:pt x="579" y="1117"/>
                </a:lnTo>
                <a:lnTo>
                  <a:pt x="390" y="1101"/>
                </a:lnTo>
                <a:lnTo>
                  <a:pt x="378" y="1053"/>
                </a:lnTo>
                <a:lnTo>
                  <a:pt x="351" y="997"/>
                </a:lnTo>
                <a:lnTo>
                  <a:pt x="327" y="961"/>
                </a:lnTo>
                <a:lnTo>
                  <a:pt x="298" y="956"/>
                </a:lnTo>
                <a:lnTo>
                  <a:pt x="298" y="944"/>
                </a:lnTo>
                <a:lnTo>
                  <a:pt x="270" y="921"/>
                </a:lnTo>
                <a:lnTo>
                  <a:pt x="230" y="908"/>
                </a:lnTo>
                <a:lnTo>
                  <a:pt x="210" y="877"/>
                </a:lnTo>
                <a:lnTo>
                  <a:pt x="186" y="868"/>
                </a:lnTo>
                <a:lnTo>
                  <a:pt x="145" y="832"/>
                </a:lnTo>
                <a:lnTo>
                  <a:pt x="161" y="783"/>
                </a:lnTo>
                <a:lnTo>
                  <a:pt x="97" y="603"/>
                </a:lnTo>
                <a:lnTo>
                  <a:pt x="110" y="603"/>
                </a:lnTo>
                <a:lnTo>
                  <a:pt x="110" y="579"/>
                </a:lnTo>
                <a:lnTo>
                  <a:pt x="90" y="571"/>
                </a:lnTo>
                <a:lnTo>
                  <a:pt x="65" y="483"/>
                </a:lnTo>
                <a:lnTo>
                  <a:pt x="78" y="474"/>
                </a:lnTo>
                <a:lnTo>
                  <a:pt x="97" y="494"/>
                </a:lnTo>
                <a:lnTo>
                  <a:pt x="85" y="462"/>
                </a:lnTo>
                <a:lnTo>
                  <a:pt x="129" y="450"/>
                </a:lnTo>
                <a:lnTo>
                  <a:pt x="117" y="430"/>
                </a:lnTo>
                <a:lnTo>
                  <a:pt x="90" y="438"/>
                </a:lnTo>
                <a:lnTo>
                  <a:pt x="69" y="455"/>
                </a:lnTo>
                <a:lnTo>
                  <a:pt x="37" y="402"/>
                </a:lnTo>
                <a:lnTo>
                  <a:pt x="21" y="361"/>
                </a:lnTo>
                <a:lnTo>
                  <a:pt x="16" y="321"/>
                </a:lnTo>
                <a:lnTo>
                  <a:pt x="16" y="241"/>
                </a:lnTo>
                <a:lnTo>
                  <a:pt x="9" y="220"/>
                </a:lnTo>
                <a:lnTo>
                  <a:pt x="0" y="181"/>
                </a:lnTo>
                <a:lnTo>
                  <a:pt x="9" y="148"/>
                </a:lnTo>
                <a:lnTo>
                  <a:pt x="16" y="121"/>
                </a:lnTo>
                <a:lnTo>
                  <a:pt x="29" y="100"/>
                </a:lnTo>
                <a:lnTo>
                  <a:pt x="29" y="68"/>
                </a:lnTo>
                <a:lnTo>
                  <a:pt x="50" y="52"/>
                </a:lnTo>
                <a:lnTo>
                  <a:pt x="6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2" name="Freeform 39">
            <a:extLst>
              <a:ext uri="{FF2B5EF4-FFF2-40B4-BE49-F238E27FC236}">
                <a16:creationId xmlns:a16="http://schemas.microsoft.com/office/drawing/2014/main" id="{40937C55-FD47-8045-A56C-CFBAEDDC1368}"/>
              </a:ext>
            </a:extLst>
          </p:cNvPr>
          <p:cNvSpPr>
            <a:spLocks/>
          </p:cNvSpPr>
          <p:nvPr/>
        </p:nvSpPr>
        <p:spPr bwMode="auto">
          <a:xfrm>
            <a:off x="5188413" y="3017970"/>
            <a:ext cx="852897" cy="656724"/>
          </a:xfrm>
          <a:custGeom>
            <a:avLst/>
            <a:gdLst>
              <a:gd name="T0" fmla="*/ 7 w 450"/>
              <a:gd name="T1" fmla="*/ 21 h 326"/>
              <a:gd name="T2" fmla="*/ 369 w 450"/>
              <a:gd name="T3" fmla="*/ 0 h 326"/>
              <a:gd name="T4" fmla="*/ 381 w 450"/>
              <a:gd name="T5" fmla="*/ 5 h 326"/>
              <a:gd name="T6" fmla="*/ 378 w 450"/>
              <a:gd name="T7" fmla="*/ 49 h 326"/>
              <a:gd name="T8" fmla="*/ 390 w 450"/>
              <a:gd name="T9" fmla="*/ 81 h 326"/>
              <a:gd name="T10" fmla="*/ 429 w 450"/>
              <a:gd name="T11" fmla="*/ 93 h 326"/>
              <a:gd name="T12" fmla="*/ 450 w 450"/>
              <a:gd name="T13" fmla="*/ 121 h 326"/>
              <a:gd name="T14" fmla="*/ 450 w 450"/>
              <a:gd name="T15" fmla="*/ 160 h 326"/>
              <a:gd name="T16" fmla="*/ 434 w 450"/>
              <a:gd name="T17" fmla="*/ 181 h 326"/>
              <a:gd name="T18" fmla="*/ 401 w 450"/>
              <a:gd name="T19" fmla="*/ 189 h 326"/>
              <a:gd name="T20" fmla="*/ 410 w 450"/>
              <a:gd name="T21" fmla="*/ 229 h 326"/>
              <a:gd name="T22" fmla="*/ 394 w 450"/>
              <a:gd name="T23" fmla="*/ 261 h 326"/>
              <a:gd name="T24" fmla="*/ 390 w 450"/>
              <a:gd name="T25" fmla="*/ 326 h 326"/>
              <a:gd name="T26" fmla="*/ 362 w 450"/>
              <a:gd name="T27" fmla="*/ 294 h 326"/>
              <a:gd name="T28" fmla="*/ 67 w 450"/>
              <a:gd name="T29" fmla="*/ 322 h 326"/>
              <a:gd name="T30" fmla="*/ 7 w 450"/>
              <a:gd name="T31" fmla="*/ 141 h 326"/>
              <a:gd name="T32" fmla="*/ 7 w 450"/>
              <a:gd name="T33" fmla="*/ 61 h 326"/>
              <a:gd name="T34" fmla="*/ 0 w 450"/>
              <a:gd name="T35" fmla="*/ 40 h 326"/>
              <a:gd name="T36" fmla="*/ 7 w 450"/>
              <a:gd name="T37" fmla="*/ 2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0" h="326">
                <a:moveTo>
                  <a:pt x="7" y="21"/>
                </a:moveTo>
                <a:lnTo>
                  <a:pt x="369" y="0"/>
                </a:lnTo>
                <a:lnTo>
                  <a:pt x="381" y="5"/>
                </a:lnTo>
                <a:lnTo>
                  <a:pt x="378" y="49"/>
                </a:lnTo>
                <a:lnTo>
                  <a:pt x="390" y="81"/>
                </a:lnTo>
                <a:lnTo>
                  <a:pt x="429" y="93"/>
                </a:lnTo>
                <a:lnTo>
                  <a:pt x="450" y="121"/>
                </a:lnTo>
                <a:lnTo>
                  <a:pt x="450" y="160"/>
                </a:lnTo>
                <a:lnTo>
                  <a:pt x="434" y="181"/>
                </a:lnTo>
                <a:lnTo>
                  <a:pt x="401" y="189"/>
                </a:lnTo>
                <a:lnTo>
                  <a:pt x="410" y="229"/>
                </a:lnTo>
                <a:lnTo>
                  <a:pt x="394" y="261"/>
                </a:lnTo>
                <a:lnTo>
                  <a:pt x="390" y="326"/>
                </a:lnTo>
                <a:lnTo>
                  <a:pt x="362" y="294"/>
                </a:lnTo>
                <a:lnTo>
                  <a:pt x="67" y="322"/>
                </a:lnTo>
                <a:lnTo>
                  <a:pt x="7" y="141"/>
                </a:lnTo>
                <a:lnTo>
                  <a:pt x="7" y="61"/>
                </a:lnTo>
                <a:lnTo>
                  <a:pt x="0" y="40"/>
                </a:lnTo>
                <a:lnTo>
                  <a:pt x="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3" name="Freeform 40">
            <a:extLst>
              <a:ext uri="{FF2B5EF4-FFF2-40B4-BE49-F238E27FC236}">
                <a16:creationId xmlns:a16="http://schemas.microsoft.com/office/drawing/2014/main" id="{4DE10C1B-507D-624E-AF77-23E02C228A9A}"/>
              </a:ext>
            </a:extLst>
          </p:cNvPr>
          <p:cNvSpPr>
            <a:spLocks/>
          </p:cNvSpPr>
          <p:nvPr/>
        </p:nvSpPr>
        <p:spPr bwMode="auto">
          <a:xfrm>
            <a:off x="5643292" y="2331030"/>
            <a:ext cx="763817" cy="874288"/>
          </a:xfrm>
          <a:custGeom>
            <a:avLst/>
            <a:gdLst>
              <a:gd name="T0" fmla="*/ 161 w 403"/>
              <a:gd name="T1" fmla="*/ 32 h 434"/>
              <a:gd name="T2" fmla="*/ 129 w 403"/>
              <a:gd name="T3" fmla="*/ 32 h 434"/>
              <a:gd name="T4" fmla="*/ 129 w 403"/>
              <a:gd name="T5" fmla="*/ 0 h 434"/>
              <a:gd name="T6" fmla="*/ 57 w 403"/>
              <a:gd name="T7" fmla="*/ 20 h 434"/>
              <a:gd name="T8" fmla="*/ 37 w 403"/>
              <a:gd name="T9" fmla="*/ 48 h 434"/>
              <a:gd name="T10" fmla="*/ 29 w 403"/>
              <a:gd name="T11" fmla="*/ 88 h 434"/>
              <a:gd name="T12" fmla="*/ 0 w 403"/>
              <a:gd name="T13" fmla="*/ 100 h 434"/>
              <a:gd name="T14" fmla="*/ 29 w 403"/>
              <a:gd name="T15" fmla="*/ 113 h 434"/>
              <a:gd name="T16" fmla="*/ 0 w 403"/>
              <a:gd name="T17" fmla="*/ 113 h 434"/>
              <a:gd name="T18" fmla="*/ 16 w 403"/>
              <a:gd name="T19" fmla="*/ 120 h 434"/>
              <a:gd name="T20" fmla="*/ 9 w 403"/>
              <a:gd name="T21" fmla="*/ 148 h 434"/>
              <a:gd name="T22" fmla="*/ 21 w 403"/>
              <a:gd name="T23" fmla="*/ 212 h 434"/>
              <a:gd name="T24" fmla="*/ 0 w 403"/>
              <a:gd name="T25" fmla="*/ 240 h 434"/>
              <a:gd name="T26" fmla="*/ 57 w 403"/>
              <a:gd name="T27" fmla="*/ 253 h 434"/>
              <a:gd name="T28" fmla="*/ 89 w 403"/>
              <a:gd name="T29" fmla="*/ 284 h 434"/>
              <a:gd name="T30" fmla="*/ 122 w 403"/>
              <a:gd name="T31" fmla="*/ 302 h 434"/>
              <a:gd name="T32" fmla="*/ 129 w 403"/>
              <a:gd name="T33" fmla="*/ 341 h 434"/>
              <a:gd name="T34" fmla="*/ 141 w 403"/>
              <a:gd name="T35" fmla="*/ 346 h 434"/>
              <a:gd name="T36" fmla="*/ 138 w 403"/>
              <a:gd name="T37" fmla="*/ 390 h 434"/>
              <a:gd name="T38" fmla="*/ 150 w 403"/>
              <a:gd name="T39" fmla="*/ 422 h 434"/>
              <a:gd name="T40" fmla="*/ 189 w 403"/>
              <a:gd name="T41" fmla="*/ 434 h 434"/>
              <a:gd name="T42" fmla="*/ 390 w 403"/>
              <a:gd name="T43" fmla="*/ 402 h 434"/>
              <a:gd name="T44" fmla="*/ 374 w 403"/>
              <a:gd name="T45" fmla="*/ 341 h 434"/>
              <a:gd name="T46" fmla="*/ 403 w 403"/>
              <a:gd name="T47" fmla="*/ 132 h 434"/>
              <a:gd name="T48" fmla="*/ 355 w 403"/>
              <a:gd name="T49" fmla="*/ 212 h 434"/>
              <a:gd name="T50" fmla="*/ 351 w 403"/>
              <a:gd name="T51" fmla="*/ 192 h 434"/>
              <a:gd name="T52" fmla="*/ 362 w 403"/>
              <a:gd name="T53" fmla="*/ 148 h 434"/>
              <a:gd name="T54" fmla="*/ 355 w 403"/>
              <a:gd name="T55" fmla="*/ 92 h 434"/>
              <a:gd name="T56" fmla="*/ 334 w 403"/>
              <a:gd name="T57" fmla="*/ 92 h 434"/>
              <a:gd name="T58" fmla="*/ 330 w 403"/>
              <a:gd name="T59" fmla="*/ 80 h 434"/>
              <a:gd name="T60" fmla="*/ 282 w 403"/>
              <a:gd name="T61" fmla="*/ 80 h 434"/>
              <a:gd name="T62" fmla="*/ 251 w 403"/>
              <a:gd name="T63" fmla="*/ 51 h 434"/>
              <a:gd name="T64" fmla="*/ 189 w 403"/>
              <a:gd name="T65" fmla="*/ 51 h 434"/>
              <a:gd name="T66" fmla="*/ 161 w 403"/>
              <a:gd name="T67" fmla="*/ 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3" h="434">
                <a:moveTo>
                  <a:pt x="161" y="32"/>
                </a:moveTo>
                <a:lnTo>
                  <a:pt x="129" y="32"/>
                </a:lnTo>
                <a:lnTo>
                  <a:pt x="129" y="0"/>
                </a:lnTo>
                <a:lnTo>
                  <a:pt x="57" y="20"/>
                </a:lnTo>
                <a:lnTo>
                  <a:pt x="37" y="48"/>
                </a:lnTo>
                <a:lnTo>
                  <a:pt x="29" y="88"/>
                </a:lnTo>
                <a:lnTo>
                  <a:pt x="0" y="100"/>
                </a:lnTo>
                <a:lnTo>
                  <a:pt x="29" y="113"/>
                </a:lnTo>
                <a:lnTo>
                  <a:pt x="0" y="113"/>
                </a:lnTo>
                <a:lnTo>
                  <a:pt x="16" y="120"/>
                </a:lnTo>
                <a:lnTo>
                  <a:pt x="9" y="148"/>
                </a:lnTo>
                <a:lnTo>
                  <a:pt x="21" y="212"/>
                </a:lnTo>
                <a:lnTo>
                  <a:pt x="0" y="240"/>
                </a:lnTo>
                <a:lnTo>
                  <a:pt x="57" y="253"/>
                </a:lnTo>
                <a:lnTo>
                  <a:pt x="89" y="284"/>
                </a:lnTo>
                <a:lnTo>
                  <a:pt x="122" y="302"/>
                </a:lnTo>
                <a:lnTo>
                  <a:pt x="129" y="341"/>
                </a:lnTo>
                <a:lnTo>
                  <a:pt x="141" y="346"/>
                </a:lnTo>
                <a:lnTo>
                  <a:pt x="138" y="390"/>
                </a:lnTo>
                <a:lnTo>
                  <a:pt x="150" y="422"/>
                </a:lnTo>
                <a:lnTo>
                  <a:pt x="189" y="434"/>
                </a:lnTo>
                <a:lnTo>
                  <a:pt x="390" y="402"/>
                </a:lnTo>
                <a:lnTo>
                  <a:pt x="374" y="341"/>
                </a:lnTo>
                <a:lnTo>
                  <a:pt x="403" y="132"/>
                </a:lnTo>
                <a:lnTo>
                  <a:pt x="355" y="212"/>
                </a:lnTo>
                <a:lnTo>
                  <a:pt x="351" y="192"/>
                </a:lnTo>
                <a:lnTo>
                  <a:pt x="362" y="148"/>
                </a:lnTo>
                <a:lnTo>
                  <a:pt x="355" y="92"/>
                </a:lnTo>
                <a:lnTo>
                  <a:pt x="334" y="92"/>
                </a:lnTo>
                <a:lnTo>
                  <a:pt x="330" y="80"/>
                </a:lnTo>
                <a:lnTo>
                  <a:pt x="282" y="80"/>
                </a:lnTo>
                <a:lnTo>
                  <a:pt x="251" y="51"/>
                </a:lnTo>
                <a:lnTo>
                  <a:pt x="189" y="51"/>
                </a:lnTo>
                <a:lnTo>
                  <a:pt x="161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4" name="Freeform 41">
            <a:extLst>
              <a:ext uri="{FF2B5EF4-FFF2-40B4-BE49-F238E27FC236}">
                <a16:creationId xmlns:a16="http://schemas.microsoft.com/office/drawing/2014/main" id="{5B4350C7-C94D-7642-98AC-04B6388FC0F3}"/>
              </a:ext>
            </a:extLst>
          </p:cNvPr>
          <p:cNvSpPr>
            <a:spLocks/>
          </p:cNvSpPr>
          <p:nvPr/>
        </p:nvSpPr>
        <p:spPr bwMode="auto">
          <a:xfrm>
            <a:off x="5042472" y="1779060"/>
            <a:ext cx="998838" cy="1281215"/>
          </a:xfrm>
          <a:custGeom>
            <a:avLst/>
            <a:gdLst>
              <a:gd name="T0" fmla="*/ 527 w 527"/>
              <a:gd name="T1" fmla="*/ 141 h 636"/>
              <a:gd name="T2" fmla="*/ 487 w 527"/>
              <a:gd name="T3" fmla="*/ 186 h 636"/>
              <a:gd name="T4" fmla="*/ 434 w 527"/>
              <a:gd name="T5" fmla="*/ 214 h 636"/>
              <a:gd name="T6" fmla="*/ 374 w 527"/>
              <a:gd name="T7" fmla="*/ 294 h 636"/>
              <a:gd name="T8" fmla="*/ 354 w 527"/>
              <a:gd name="T9" fmla="*/ 322 h 636"/>
              <a:gd name="T10" fmla="*/ 346 w 527"/>
              <a:gd name="T11" fmla="*/ 362 h 636"/>
              <a:gd name="T12" fmla="*/ 317 w 527"/>
              <a:gd name="T13" fmla="*/ 374 h 636"/>
              <a:gd name="T14" fmla="*/ 346 w 527"/>
              <a:gd name="T15" fmla="*/ 387 h 636"/>
              <a:gd name="T16" fmla="*/ 317 w 527"/>
              <a:gd name="T17" fmla="*/ 387 h 636"/>
              <a:gd name="T18" fmla="*/ 333 w 527"/>
              <a:gd name="T19" fmla="*/ 394 h 636"/>
              <a:gd name="T20" fmla="*/ 326 w 527"/>
              <a:gd name="T21" fmla="*/ 422 h 636"/>
              <a:gd name="T22" fmla="*/ 338 w 527"/>
              <a:gd name="T23" fmla="*/ 486 h 636"/>
              <a:gd name="T24" fmla="*/ 317 w 527"/>
              <a:gd name="T25" fmla="*/ 514 h 636"/>
              <a:gd name="T26" fmla="*/ 374 w 527"/>
              <a:gd name="T27" fmla="*/ 527 h 636"/>
              <a:gd name="T28" fmla="*/ 406 w 527"/>
              <a:gd name="T29" fmla="*/ 558 h 636"/>
              <a:gd name="T30" fmla="*/ 439 w 527"/>
              <a:gd name="T31" fmla="*/ 576 h 636"/>
              <a:gd name="T32" fmla="*/ 446 w 527"/>
              <a:gd name="T33" fmla="*/ 615 h 636"/>
              <a:gd name="T34" fmla="*/ 84 w 527"/>
              <a:gd name="T35" fmla="*/ 636 h 636"/>
              <a:gd name="T36" fmla="*/ 65 w 527"/>
              <a:gd name="T37" fmla="*/ 463 h 636"/>
              <a:gd name="T38" fmla="*/ 44 w 527"/>
              <a:gd name="T39" fmla="*/ 426 h 636"/>
              <a:gd name="T40" fmla="*/ 61 w 527"/>
              <a:gd name="T41" fmla="*/ 394 h 636"/>
              <a:gd name="T42" fmla="*/ 53 w 527"/>
              <a:gd name="T43" fmla="*/ 262 h 636"/>
              <a:gd name="T44" fmla="*/ 24 w 527"/>
              <a:gd name="T45" fmla="*/ 193 h 636"/>
              <a:gd name="T46" fmla="*/ 0 w 527"/>
              <a:gd name="T47" fmla="*/ 64 h 636"/>
              <a:gd name="T48" fmla="*/ 137 w 527"/>
              <a:gd name="T49" fmla="*/ 52 h 636"/>
              <a:gd name="T50" fmla="*/ 178 w 527"/>
              <a:gd name="T51" fmla="*/ 0 h 636"/>
              <a:gd name="T52" fmla="*/ 206 w 527"/>
              <a:gd name="T53" fmla="*/ 13 h 636"/>
              <a:gd name="T54" fmla="*/ 194 w 527"/>
              <a:gd name="T55" fmla="*/ 41 h 636"/>
              <a:gd name="T56" fmla="*/ 217 w 527"/>
              <a:gd name="T57" fmla="*/ 52 h 636"/>
              <a:gd name="T58" fmla="*/ 206 w 527"/>
              <a:gd name="T59" fmla="*/ 80 h 636"/>
              <a:gd name="T60" fmla="*/ 245 w 527"/>
              <a:gd name="T61" fmla="*/ 101 h 636"/>
              <a:gd name="T62" fmla="*/ 294 w 527"/>
              <a:gd name="T63" fmla="*/ 89 h 636"/>
              <a:gd name="T64" fmla="*/ 426 w 527"/>
              <a:gd name="T65" fmla="*/ 141 h 636"/>
              <a:gd name="T66" fmla="*/ 527 w 527"/>
              <a:gd name="T67" fmla="*/ 141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7" h="636">
                <a:moveTo>
                  <a:pt x="527" y="141"/>
                </a:moveTo>
                <a:lnTo>
                  <a:pt x="487" y="186"/>
                </a:lnTo>
                <a:lnTo>
                  <a:pt x="434" y="214"/>
                </a:lnTo>
                <a:lnTo>
                  <a:pt x="374" y="294"/>
                </a:lnTo>
                <a:lnTo>
                  <a:pt x="354" y="322"/>
                </a:lnTo>
                <a:lnTo>
                  <a:pt x="346" y="362"/>
                </a:lnTo>
                <a:lnTo>
                  <a:pt x="317" y="374"/>
                </a:lnTo>
                <a:lnTo>
                  <a:pt x="346" y="387"/>
                </a:lnTo>
                <a:lnTo>
                  <a:pt x="317" y="387"/>
                </a:lnTo>
                <a:lnTo>
                  <a:pt x="333" y="394"/>
                </a:lnTo>
                <a:lnTo>
                  <a:pt x="326" y="422"/>
                </a:lnTo>
                <a:lnTo>
                  <a:pt x="338" y="486"/>
                </a:lnTo>
                <a:lnTo>
                  <a:pt x="317" y="514"/>
                </a:lnTo>
                <a:lnTo>
                  <a:pt x="374" y="527"/>
                </a:lnTo>
                <a:lnTo>
                  <a:pt x="406" y="558"/>
                </a:lnTo>
                <a:lnTo>
                  <a:pt x="439" y="576"/>
                </a:lnTo>
                <a:lnTo>
                  <a:pt x="446" y="615"/>
                </a:lnTo>
                <a:lnTo>
                  <a:pt x="84" y="636"/>
                </a:lnTo>
                <a:lnTo>
                  <a:pt x="65" y="463"/>
                </a:lnTo>
                <a:lnTo>
                  <a:pt x="44" y="426"/>
                </a:lnTo>
                <a:lnTo>
                  <a:pt x="61" y="394"/>
                </a:lnTo>
                <a:lnTo>
                  <a:pt x="53" y="262"/>
                </a:lnTo>
                <a:lnTo>
                  <a:pt x="24" y="193"/>
                </a:lnTo>
                <a:lnTo>
                  <a:pt x="0" y="64"/>
                </a:lnTo>
                <a:lnTo>
                  <a:pt x="137" y="52"/>
                </a:lnTo>
                <a:lnTo>
                  <a:pt x="178" y="0"/>
                </a:lnTo>
                <a:lnTo>
                  <a:pt x="206" y="13"/>
                </a:lnTo>
                <a:lnTo>
                  <a:pt x="194" y="41"/>
                </a:lnTo>
                <a:lnTo>
                  <a:pt x="217" y="52"/>
                </a:lnTo>
                <a:lnTo>
                  <a:pt x="206" y="80"/>
                </a:lnTo>
                <a:lnTo>
                  <a:pt x="245" y="101"/>
                </a:lnTo>
                <a:lnTo>
                  <a:pt x="294" y="89"/>
                </a:lnTo>
                <a:lnTo>
                  <a:pt x="426" y="141"/>
                </a:lnTo>
                <a:lnTo>
                  <a:pt x="527" y="1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5" name="Freeform 42">
            <a:extLst>
              <a:ext uri="{FF2B5EF4-FFF2-40B4-BE49-F238E27FC236}">
                <a16:creationId xmlns:a16="http://schemas.microsoft.com/office/drawing/2014/main" id="{90820300-C59E-5F46-B5B9-16D63B331163}"/>
              </a:ext>
            </a:extLst>
          </p:cNvPr>
          <p:cNvSpPr>
            <a:spLocks/>
          </p:cNvSpPr>
          <p:nvPr/>
        </p:nvSpPr>
        <p:spPr bwMode="auto">
          <a:xfrm>
            <a:off x="4199051" y="2572769"/>
            <a:ext cx="1002628" cy="729245"/>
          </a:xfrm>
          <a:custGeom>
            <a:avLst/>
            <a:gdLst>
              <a:gd name="T0" fmla="*/ 11 w 529"/>
              <a:gd name="T1" fmla="*/ 12 h 362"/>
              <a:gd name="T2" fmla="*/ 349 w 529"/>
              <a:gd name="T3" fmla="*/ 12 h 362"/>
              <a:gd name="T4" fmla="*/ 506 w 529"/>
              <a:gd name="T5" fmla="*/ 0 h 362"/>
              <a:gd name="T6" fmla="*/ 489 w 529"/>
              <a:gd name="T7" fmla="*/ 32 h 362"/>
              <a:gd name="T8" fmla="*/ 510 w 529"/>
              <a:gd name="T9" fmla="*/ 69 h 362"/>
              <a:gd name="T10" fmla="*/ 529 w 529"/>
              <a:gd name="T11" fmla="*/ 242 h 362"/>
              <a:gd name="T12" fmla="*/ 522 w 529"/>
              <a:gd name="T13" fmla="*/ 261 h 362"/>
              <a:gd name="T14" fmla="*/ 529 w 529"/>
              <a:gd name="T15" fmla="*/ 282 h 362"/>
              <a:gd name="T16" fmla="*/ 529 w 529"/>
              <a:gd name="T17" fmla="*/ 362 h 362"/>
              <a:gd name="T18" fmla="*/ 510 w 529"/>
              <a:gd name="T19" fmla="*/ 334 h 362"/>
              <a:gd name="T20" fmla="*/ 489 w 529"/>
              <a:gd name="T21" fmla="*/ 321 h 362"/>
              <a:gd name="T22" fmla="*/ 453 w 529"/>
              <a:gd name="T23" fmla="*/ 326 h 362"/>
              <a:gd name="T24" fmla="*/ 421 w 529"/>
              <a:gd name="T25" fmla="*/ 321 h 362"/>
              <a:gd name="T26" fmla="*/ 381 w 529"/>
              <a:gd name="T27" fmla="*/ 305 h 362"/>
              <a:gd name="T28" fmla="*/ 139 w 529"/>
              <a:gd name="T29" fmla="*/ 305 h 362"/>
              <a:gd name="T30" fmla="*/ 0 w 529"/>
              <a:gd name="T31" fmla="*/ 302 h 362"/>
              <a:gd name="T32" fmla="*/ 7 w 529"/>
              <a:gd name="T33" fmla="*/ 101 h 362"/>
              <a:gd name="T34" fmla="*/ 11 w 529"/>
              <a:gd name="T35" fmla="*/ 1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" h="362">
                <a:moveTo>
                  <a:pt x="11" y="12"/>
                </a:moveTo>
                <a:lnTo>
                  <a:pt x="349" y="12"/>
                </a:lnTo>
                <a:lnTo>
                  <a:pt x="506" y="0"/>
                </a:lnTo>
                <a:lnTo>
                  <a:pt x="489" y="32"/>
                </a:lnTo>
                <a:lnTo>
                  <a:pt x="510" y="69"/>
                </a:lnTo>
                <a:lnTo>
                  <a:pt x="529" y="242"/>
                </a:lnTo>
                <a:lnTo>
                  <a:pt x="522" y="261"/>
                </a:lnTo>
                <a:lnTo>
                  <a:pt x="529" y="282"/>
                </a:lnTo>
                <a:lnTo>
                  <a:pt x="529" y="362"/>
                </a:lnTo>
                <a:lnTo>
                  <a:pt x="510" y="334"/>
                </a:lnTo>
                <a:lnTo>
                  <a:pt x="489" y="321"/>
                </a:lnTo>
                <a:lnTo>
                  <a:pt x="453" y="326"/>
                </a:lnTo>
                <a:lnTo>
                  <a:pt x="421" y="321"/>
                </a:lnTo>
                <a:lnTo>
                  <a:pt x="381" y="305"/>
                </a:lnTo>
                <a:lnTo>
                  <a:pt x="139" y="305"/>
                </a:lnTo>
                <a:lnTo>
                  <a:pt x="0" y="302"/>
                </a:lnTo>
                <a:lnTo>
                  <a:pt x="7" y="101"/>
                </a:lnTo>
                <a:lnTo>
                  <a:pt x="11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6" name="Freeform 43">
            <a:extLst>
              <a:ext uri="{FF2B5EF4-FFF2-40B4-BE49-F238E27FC236}">
                <a16:creationId xmlns:a16="http://schemas.microsoft.com/office/drawing/2014/main" id="{B0BFE99D-788B-304D-AAE1-2185AA58D850}"/>
              </a:ext>
            </a:extLst>
          </p:cNvPr>
          <p:cNvSpPr>
            <a:spLocks/>
          </p:cNvSpPr>
          <p:nvPr/>
        </p:nvSpPr>
        <p:spPr bwMode="auto">
          <a:xfrm>
            <a:off x="5315400" y="3610230"/>
            <a:ext cx="1031058" cy="896448"/>
          </a:xfrm>
          <a:custGeom>
            <a:avLst/>
            <a:gdLst>
              <a:gd name="T0" fmla="*/ 122 w 544"/>
              <a:gd name="T1" fmla="*/ 429 h 445"/>
              <a:gd name="T2" fmla="*/ 270 w 544"/>
              <a:gd name="T3" fmla="*/ 422 h 445"/>
              <a:gd name="T4" fmla="*/ 475 w 544"/>
              <a:gd name="T5" fmla="*/ 401 h 445"/>
              <a:gd name="T6" fmla="*/ 463 w 544"/>
              <a:gd name="T7" fmla="*/ 445 h 445"/>
              <a:gd name="T8" fmla="*/ 503 w 544"/>
              <a:gd name="T9" fmla="*/ 445 h 445"/>
              <a:gd name="T10" fmla="*/ 507 w 544"/>
              <a:gd name="T11" fmla="*/ 401 h 445"/>
              <a:gd name="T12" fmla="*/ 535 w 544"/>
              <a:gd name="T13" fmla="*/ 390 h 445"/>
              <a:gd name="T14" fmla="*/ 544 w 544"/>
              <a:gd name="T15" fmla="*/ 373 h 445"/>
              <a:gd name="T16" fmla="*/ 524 w 544"/>
              <a:gd name="T17" fmla="*/ 362 h 445"/>
              <a:gd name="T18" fmla="*/ 515 w 544"/>
              <a:gd name="T19" fmla="*/ 350 h 445"/>
              <a:gd name="T20" fmla="*/ 496 w 544"/>
              <a:gd name="T21" fmla="*/ 337 h 445"/>
              <a:gd name="T22" fmla="*/ 475 w 544"/>
              <a:gd name="T23" fmla="*/ 297 h 445"/>
              <a:gd name="T24" fmla="*/ 427 w 544"/>
              <a:gd name="T25" fmla="*/ 249 h 445"/>
              <a:gd name="T26" fmla="*/ 435 w 544"/>
              <a:gd name="T27" fmla="*/ 173 h 445"/>
              <a:gd name="T28" fmla="*/ 387 w 544"/>
              <a:gd name="T29" fmla="*/ 149 h 445"/>
              <a:gd name="T30" fmla="*/ 355 w 544"/>
              <a:gd name="T31" fmla="*/ 101 h 445"/>
              <a:gd name="T32" fmla="*/ 323 w 544"/>
              <a:gd name="T33" fmla="*/ 32 h 445"/>
              <a:gd name="T34" fmla="*/ 295 w 544"/>
              <a:gd name="T35" fmla="*/ 0 h 445"/>
              <a:gd name="T36" fmla="*/ 0 w 544"/>
              <a:gd name="T37" fmla="*/ 28 h 445"/>
              <a:gd name="T38" fmla="*/ 34 w 544"/>
              <a:gd name="T39" fmla="*/ 88 h 445"/>
              <a:gd name="T40" fmla="*/ 41 w 544"/>
              <a:gd name="T41" fmla="*/ 104 h 445"/>
              <a:gd name="T42" fmla="*/ 62 w 544"/>
              <a:gd name="T43" fmla="*/ 104 h 445"/>
              <a:gd name="T44" fmla="*/ 69 w 544"/>
              <a:gd name="T45" fmla="*/ 133 h 445"/>
              <a:gd name="T46" fmla="*/ 94 w 544"/>
              <a:gd name="T47" fmla="*/ 168 h 445"/>
              <a:gd name="T48" fmla="*/ 113 w 544"/>
              <a:gd name="T49" fmla="*/ 382 h 445"/>
              <a:gd name="T50" fmla="*/ 122 w 544"/>
              <a:gd name="T51" fmla="*/ 42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4" h="445">
                <a:moveTo>
                  <a:pt x="122" y="429"/>
                </a:moveTo>
                <a:lnTo>
                  <a:pt x="270" y="422"/>
                </a:lnTo>
                <a:lnTo>
                  <a:pt x="475" y="401"/>
                </a:lnTo>
                <a:lnTo>
                  <a:pt x="463" y="445"/>
                </a:lnTo>
                <a:lnTo>
                  <a:pt x="503" y="445"/>
                </a:lnTo>
                <a:lnTo>
                  <a:pt x="507" y="401"/>
                </a:lnTo>
                <a:lnTo>
                  <a:pt x="535" y="390"/>
                </a:lnTo>
                <a:lnTo>
                  <a:pt x="544" y="373"/>
                </a:lnTo>
                <a:lnTo>
                  <a:pt x="524" y="362"/>
                </a:lnTo>
                <a:lnTo>
                  <a:pt x="515" y="350"/>
                </a:lnTo>
                <a:lnTo>
                  <a:pt x="496" y="337"/>
                </a:lnTo>
                <a:lnTo>
                  <a:pt x="475" y="297"/>
                </a:lnTo>
                <a:lnTo>
                  <a:pt x="427" y="249"/>
                </a:lnTo>
                <a:lnTo>
                  <a:pt x="435" y="173"/>
                </a:lnTo>
                <a:lnTo>
                  <a:pt x="387" y="149"/>
                </a:lnTo>
                <a:lnTo>
                  <a:pt x="355" y="101"/>
                </a:lnTo>
                <a:lnTo>
                  <a:pt x="323" y="32"/>
                </a:lnTo>
                <a:lnTo>
                  <a:pt x="295" y="0"/>
                </a:lnTo>
                <a:lnTo>
                  <a:pt x="0" y="28"/>
                </a:lnTo>
                <a:lnTo>
                  <a:pt x="34" y="88"/>
                </a:lnTo>
                <a:lnTo>
                  <a:pt x="41" y="104"/>
                </a:lnTo>
                <a:lnTo>
                  <a:pt x="62" y="104"/>
                </a:lnTo>
                <a:lnTo>
                  <a:pt x="69" y="133"/>
                </a:lnTo>
                <a:lnTo>
                  <a:pt x="94" y="168"/>
                </a:lnTo>
                <a:lnTo>
                  <a:pt x="113" y="382"/>
                </a:lnTo>
                <a:lnTo>
                  <a:pt x="122" y="42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7" name="Freeform 44">
            <a:extLst>
              <a:ext uri="{FF2B5EF4-FFF2-40B4-BE49-F238E27FC236}">
                <a16:creationId xmlns:a16="http://schemas.microsoft.com/office/drawing/2014/main" id="{AC164279-7AAC-5742-9F9E-86C3D0C97FE7}"/>
              </a:ext>
            </a:extLst>
          </p:cNvPr>
          <p:cNvSpPr>
            <a:spLocks/>
          </p:cNvSpPr>
          <p:nvPr/>
        </p:nvSpPr>
        <p:spPr bwMode="auto">
          <a:xfrm>
            <a:off x="5927589" y="3140854"/>
            <a:ext cx="608400" cy="1174448"/>
          </a:xfrm>
          <a:custGeom>
            <a:avLst/>
            <a:gdLst>
              <a:gd name="T0" fmla="*/ 39 w 321"/>
              <a:gd name="T1" fmla="*/ 32 h 583"/>
              <a:gd name="T2" fmla="*/ 240 w 321"/>
              <a:gd name="T3" fmla="*/ 0 h 583"/>
              <a:gd name="T4" fmla="*/ 240 w 321"/>
              <a:gd name="T5" fmla="*/ 20 h 583"/>
              <a:gd name="T6" fmla="*/ 261 w 321"/>
              <a:gd name="T7" fmla="*/ 60 h 583"/>
              <a:gd name="T8" fmla="*/ 265 w 321"/>
              <a:gd name="T9" fmla="*/ 88 h 583"/>
              <a:gd name="T10" fmla="*/ 305 w 321"/>
              <a:gd name="T11" fmla="*/ 321 h 583"/>
              <a:gd name="T12" fmla="*/ 300 w 321"/>
              <a:gd name="T13" fmla="*/ 350 h 583"/>
              <a:gd name="T14" fmla="*/ 321 w 321"/>
              <a:gd name="T15" fmla="*/ 373 h 583"/>
              <a:gd name="T16" fmla="*/ 284 w 321"/>
              <a:gd name="T17" fmla="*/ 482 h 583"/>
              <a:gd name="T18" fmla="*/ 261 w 321"/>
              <a:gd name="T19" fmla="*/ 523 h 583"/>
              <a:gd name="T20" fmla="*/ 273 w 321"/>
              <a:gd name="T21" fmla="*/ 534 h 583"/>
              <a:gd name="T22" fmla="*/ 253 w 321"/>
              <a:gd name="T23" fmla="*/ 546 h 583"/>
              <a:gd name="T24" fmla="*/ 261 w 321"/>
              <a:gd name="T25" fmla="*/ 567 h 583"/>
              <a:gd name="T26" fmla="*/ 205 w 321"/>
              <a:gd name="T27" fmla="*/ 567 h 583"/>
              <a:gd name="T28" fmla="*/ 192 w 321"/>
              <a:gd name="T29" fmla="*/ 583 h 583"/>
              <a:gd name="T30" fmla="*/ 173 w 321"/>
              <a:gd name="T31" fmla="*/ 570 h 583"/>
              <a:gd name="T32" fmla="*/ 152 w 321"/>
              <a:gd name="T33" fmla="*/ 530 h 583"/>
              <a:gd name="T34" fmla="*/ 104 w 321"/>
              <a:gd name="T35" fmla="*/ 482 h 583"/>
              <a:gd name="T36" fmla="*/ 112 w 321"/>
              <a:gd name="T37" fmla="*/ 406 h 583"/>
              <a:gd name="T38" fmla="*/ 64 w 321"/>
              <a:gd name="T39" fmla="*/ 382 h 583"/>
              <a:gd name="T40" fmla="*/ 32 w 321"/>
              <a:gd name="T41" fmla="*/ 334 h 583"/>
              <a:gd name="T42" fmla="*/ 0 w 321"/>
              <a:gd name="T43" fmla="*/ 265 h 583"/>
              <a:gd name="T44" fmla="*/ 4 w 321"/>
              <a:gd name="T45" fmla="*/ 200 h 583"/>
              <a:gd name="T46" fmla="*/ 20 w 321"/>
              <a:gd name="T47" fmla="*/ 168 h 583"/>
              <a:gd name="T48" fmla="*/ 11 w 321"/>
              <a:gd name="T49" fmla="*/ 128 h 583"/>
              <a:gd name="T50" fmla="*/ 44 w 321"/>
              <a:gd name="T51" fmla="*/ 120 h 583"/>
              <a:gd name="T52" fmla="*/ 60 w 321"/>
              <a:gd name="T53" fmla="*/ 99 h 583"/>
              <a:gd name="T54" fmla="*/ 60 w 321"/>
              <a:gd name="T55" fmla="*/ 60 h 583"/>
              <a:gd name="T56" fmla="*/ 39 w 321"/>
              <a:gd name="T57" fmla="*/ 3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583">
                <a:moveTo>
                  <a:pt x="39" y="32"/>
                </a:moveTo>
                <a:lnTo>
                  <a:pt x="240" y="0"/>
                </a:lnTo>
                <a:lnTo>
                  <a:pt x="240" y="20"/>
                </a:lnTo>
                <a:lnTo>
                  <a:pt x="261" y="60"/>
                </a:lnTo>
                <a:lnTo>
                  <a:pt x="265" y="88"/>
                </a:lnTo>
                <a:lnTo>
                  <a:pt x="305" y="321"/>
                </a:lnTo>
                <a:lnTo>
                  <a:pt x="300" y="350"/>
                </a:lnTo>
                <a:lnTo>
                  <a:pt x="321" y="373"/>
                </a:lnTo>
                <a:lnTo>
                  <a:pt x="284" y="482"/>
                </a:lnTo>
                <a:lnTo>
                  <a:pt x="261" y="523"/>
                </a:lnTo>
                <a:lnTo>
                  <a:pt x="273" y="534"/>
                </a:lnTo>
                <a:lnTo>
                  <a:pt x="253" y="546"/>
                </a:lnTo>
                <a:lnTo>
                  <a:pt x="261" y="567"/>
                </a:lnTo>
                <a:lnTo>
                  <a:pt x="205" y="567"/>
                </a:lnTo>
                <a:lnTo>
                  <a:pt x="192" y="583"/>
                </a:lnTo>
                <a:lnTo>
                  <a:pt x="173" y="570"/>
                </a:lnTo>
                <a:lnTo>
                  <a:pt x="152" y="530"/>
                </a:lnTo>
                <a:lnTo>
                  <a:pt x="104" y="482"/>
                </a:lnTo>
                <a:lnTo>
                  <a:pt x="112" y="406"/>
                </a:lnTo>
                <a:lnTo>
                  <a:pt x="64" y="382"/>
                </a:lnTo>
                <a:lnTo>
                  <a:pt x="32" y="334"/>
                </a:lnTo>
                <a:lnTo>
                  <a:pt x="0" y="265"/>
                </a:lnTo>
                <a:lnTo>
                  <a:pt x="4" y="200"/>
                </a:lnTo>
                <a:lnTo>
                  <a:pt x="20" y="168"/>
                </a:lnTo>
                <a:lnTo>
                  <a:pt x="11" y="128"/>
                </a:lnTo>
                <a:lnTo>
                  <a:pt x="44" y="120"/>
                </a:lnTo>
                <a:lnTo>
                  <a:pt x="60" y="99"/>
                </a:lnTo>
                <a:lnTo>
                  <a:pt x="60" y="60"/>
                </a:lnTo>
                <a:lnTo>
                  <a:pt x="39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8" name="Freeform 45">
            <a:extLst>
              <a:ext uri="{FF2B5EF4-FFF2-40B4-BE49-F238E27FC236}">
                <a16:creationId xmlns:a16="http://schemas.microsoft.com/office/drawing/2014/main" id="{070AB6B9-190F-534D-B1B6-9EF417EA235F}"/>
              </a:ext>
            </a:extLst>
          </p:cNvPr>
          <p:cNvSpPr>
            <a:spLocks/>
          </p:cNvSpPr>
          <p:nvPr/>
        </p:nvSpPr>
        <p:spPr bwMode="auto">
          <a:xfrm>
            <a:off x="4181994" y="3181144"/>
            <a:ext cx="1197847" cy="632550"/>
          </a:xfrm>
          <a:custGeom>
            <a:avLst/>
            <a:gdLst>
              <a:gd name="T0" fmla="*/ 9 w 632"/>
              <a:gd name="T1" fmla="*/ 0 h 314"/>
              <a:gd name="T2" fmla="*/ 148 w 632"/>
              <a:gd name="T3" fmla="*/ 3 h 314"/>
              <a:gd name="T4" fmla="*/ 390 w 632"/>
              <a:gd name="T5" fmla="*/ 3 h 314"/>
              <a:gd name="T6" fmla="*/ 430 w 632"/>
              <a:gd name="T7" fmla="*/ 19 h 314"/>
              <a:gd name="T8" fmla="*/ 462 w 632"/>
              <a:gd name="T9" fmla="*/ 24 h 314"/>
              <a:gd name="T10" fmla="*/ 498 w 632"/>
              <a:gd name="T11" fmla="*/ 19 h 314"/>
              <a:gd name="T12" fmla="*/ 519 w 632"/>
              <a:gd name="T13" fmla="*/ 32 h 314"/>
              <a:gd name="T14" fmla="*/ 538 w 632"/>
              <a:gd name="T15" fmla="*/ 60 h 314"/>
              <a:gd name="T16" fmla="*/ 598 w 632"/>
              <a:gd name="T17" fmla="*/ 241 h 314"/>
              <a:gd name="T18" fmla="*/ 632 w 632"/>
              <a:gd name="T19" fmla="*/ 301 h 314"/>
              <a:gd name="T20" fmla="*/ 136 w 632"/>
              <a:gd name="T21" fmla="*/ 314 h 314"/>
              <a:gd name="T22" fmla="*/ 136 w 632"/>
              <a:gd name="T23" fmla="*/ 201 h 314"/>
              <a:gd name="T24" fmla="*/ 0 w 632"/>
              <a:gd name="T25" fmla="*/ 197 h 314"/>
              <a:gd name="T26" fmla="*/ 9 w 632"/>
              <a:gd name="T27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" h="314">
                <a:moveTo>
                  <a:pt x="9" y="0"/>
                </a:moveTo>
                <a:lnTo>
                  <a:pt x="148" y="3"/>
                </a:lnTo>
                <a:lnTo>
                  <a:pt x="390" y="3"/>
                </a:lnTo>
                <a:lnTo>
                  <a:pt x="430" y="19"/>
                </a:lnTo>
                <a:lnTo>
                  <a:pt x="462" y="24"/>
                </a:lnTo>
                <a:lnTo>
                  <a:pt x="498" y="19"/>
                </a:lnTo>
                <a:lnTo>
                  <a:pt x="519" y="32"/>
                </a:lnTo>
                <a:lnTo>
                  <a:pt x="538" y="60"/>
                </a:lnTo>
                <a:lnTo>
                  <a:pt x="598" y="241"/>
                </a:lnTo>
                <a:lnTo>
                  <a:pt x="632" y="301"/>
                </a:lnTo>
                <a:lnTo>
                  <a:pt x="136" y="314"/>
                </a:lnTo>
                <a:lnTo>
                  <a:pt x="136" y="201"/>
                </a:lnTo>
                <a:lnTo>
                  <a:pt x="0" y="197"/>
                </a:lnTo>
                <a:lnTo>
                  <a:pt x="9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9" name="Freeform 56">
            <a:extLst>
              <a:ext uri="{FF2B5EF4-FFF2-40B4-BE49-F238E27FC236}">
                <a16:creationId xmlns:a16="http://schemas.microsoft.com/office/drawing/2014/main" id="{695516CB-981C-F945-B638-D8E1679C5A7C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60" name="Freeform 57">
            <a:extLst>
              <a:ext uri="{FF2B5EF4-FFF2-40B4-BE49-F238E27FC236}">
                <a16:creationId xmlns:a16="http://schemas.microsoft.com/office/drawing/2014/main" id="{FB0A6BF2-5564-7C47-8F52-673E54E5519C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61" name="Freeform 58">
            <a:extLst>
              <a:ext uri="{FF2B5EF4-FFF2-40B4-BE49-F238E27FC236}">
                <a16:creationId xmlns:a16="http://schemas.microsoft.com/office/drawing/2014/main" id="{C1277B32-B292-E94F-AF0B-DA7ADDA5EB8E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62" name="Freeform 59">
            <a:extLst>
              <a:ext uri="{FF2B5EF4-FFF2-40B4-BE49-F238E27FC236}">
                <a16:creationId xmlns:a16="http://schemas.microsoft.com/office/drawing/2014/main" id="{4A08573E-6742-DE41-BA2B-939874A86CBB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" name="Freeform 60">
            <a:extLst>
              <a:ext uri="{FF2B5EF4-FFF2-40B4-BE49-F238E27FC236}">
                <a16:creationId xmlns:a16="http://schemas.microsoft.com/office/drawing/2014/main" id="{F1E4FB7A-9EEA-4941-B6AB-34F0647CA4FA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" name="Freeform 61">
            <a:extLst>
              <a:ext uri="{FF2B5EF4-FFF2-40B4-BE49-F238E27FC236}">
                <a16:creationId xmlns:a16="http://schemas.microsoft.com/office/drawing/2014/main" id="{883B6AFA-CC88-A742-A25A-465055EFF18C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165" name="Group 3">
            <a:extLst>
              <a:ext uri="{FF2B5EF4-FFF2-40B4-BE49-F238E27FC236}">
                <a16:creationId xmlns:a16="http://schemas.microsoft.com/office/drawing/2014/main" id="{16CC1D29-12BF-8949-8C2D-289651F27989}"/>
              </a:ext>
            </a:extLst>
          </p:cNvPr>
          <p:cNvGrpSpPr>
            <a:grpSpLocks/>
          </p:cNvGrpSpPr>
          <p:nvPr/>
        </p:nvGrpSpPr>
        <p:grpSpPr bwMode="auto">
          <a:xfrm>
            <a:off x="107992" y="719722"/>
            <a:ext cx="1463675" cy="1463675"/>
            <a:chOff x="300011" y="320074"/>
            <a:chExt cx="1569210" cy="1405692"/>
          </a:xfrm>
          <a:pattFill prst="wdDnDiag">
            <a:fgClr>
              <a:schemeClr val="accent1">
                <a:lumMod val="60000"/>
                <a:lumOff val="40000"/>
              </a:schemeClr>
            </a:fgClr>
            <a:bgClr>
              <a:prstClr val="white"/>
            </a:bgClr>
          </a:pattFill>
        </p:grpSpPr>
        <p:sp>
          <p:nvSpPr>
            <p:cNvPr id="166" name="Freeform 8">
              <a:extLst>
                <a:ext uri="{FF2B5EF4-FFF2-40B4-BE49-F238E27FC236}">
                  <a16:creationId xmlns:a16="http://schemas.microsoft.com/office/drawing/2014/main" id="{B3546A72-0B80-EE4F-907B-82AB95801CF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9">
              <a:extLst>
                <a:ext uri="{FF2B5EF4-FFF2-40B4-BE49-F238E27FC236}">
                  <a16:creationId xmlns:a16="http://schemas.microsoft.com/office/drawing/2014/main" id="{7C477926-01F8-C749-B816-81BF847D6954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2">
              <a:extLst>
                <a:ext uri="{FF2B5EF4-FFF2-40B4-BE49-F238E27FC236}">
                  <a16:creationId xmlns:a16="http://schemas.microsoft.com/office/drawing/2014/main" id="{0A42D813-D9A3-5D40-9E09-2ADBAC551473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3">
              <a:extLst>
                <a:ext uri="{FF2B5EF4-FFF2-40B4-BE49-F238E27FC236}">
                  <a16:creationId xmlns:a16="http://schemas.microsoft.com/office/drawing/2014/main" id="{871B245B-8BD7-994C-90B2-4797EA48B7A6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4">
              <a:extLst>
                <a:ext uri="{FF2B5EF4-FFF2-40B4-BE49-F238E27FC236}">
                  <a16:creationId xmlns:a16="http://schemas.microsoft.com/office/drawing/2014/main" id="{4B63F40F-A079-D544-9474-93F15E0EE9C0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5">
              <a:extLst>
                <a:ext uri="{FF2B5EF4-FFF2-40B4-BE49-F238E27FC236}">
                  <a16:creationId xmlns:a16="http://schemas.microsoft.com/office/drawing/2014/main" id="{7DD5E53A-1819-0548-B982-0FE93AEF6E9B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6">
              <a:extLst>
                <a:ext uri="{FF2B5EF4-FFF2-40B4-BE49-F238E27FC236}">
                  <a16:creationId xmlns:a16="http://schemas.microsoft.com/office/drawing/2014/main" id="{1674D69A-8C34-F140-B090-210BF5160625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7">
              <a:extLst>
                <a:ext uri="{FF2B5EF4-FFF2-40B4-BE49-F238E27FC236}">
                  <a16:creationId xmlns:a16="http://schemas.microsoft.com/office/drawing/2014/main" id="{C67668C6-4DD1-7A47-81FE-DBFBE311238A}"/>
                </a:ext>
              </a:extLst>
            </p:cNvPr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8">
              <a:extLst>
                <a:ext uri="{FF2B5EF4-FFF2-40B4-BE49-F238E27FC236}">
                  <a16:creationId xmlns:a16="http://schemas.microsoft.com/office/drawing/2014/main" id="{4F13C5B0-DD7F-434A-B027-3225CB299F3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23">
              <a:extLst>
                <a:ext uri="{FF2B5EF4-FFF2-40B4-BE49-F238E27FC236}">
                  <a16:creationId xmlns:a16="http://schemas.microsoft.com/office/drawing/2014/main" id="{82441C98-2193-044E-ADF5-95ACDD11408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24">
              <a:extLst>
                <a:ext uri="{FF2B5EF4-FFF2-40B4-BE49-F238E27FC236}">
                  <a16:creationId xmlns:a16="http://schemas.microsoft.com/office/drawing/2014/main" id="{39B06334-A95C-1E4A-B46D-192B717325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25">
              <a:extLst>
                <a:ext uri="{FF2B5EF4-FFF2-40B4-BE49-F238E27FC236}">
                  <a16:creationId xmlns:a16="http://schemas.microsoft.com/office/drawing/2014/main" id="{F4B8A08E-593E-344E-ABFB-E6D149160D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26">
              <a:extLst>
                <a:ext uri="{FF2B5EF4-FFF2-40B4-BE49-F238E27FC236}">
                  <a16:creationId xmlns:a16="http://schemas.microsoft.com/office/drawing/2014/main" id="{F1529EAD-4292-4A47-83D8-37BF7C9F5421}"/>
                </a:ext>
              </a:extLst>
            </p:cNvPr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27">
              <a:extLst>
                <a:ext uri="{FF2B5EF4-FFF2-40B4-BE49-F238E27FC236}">
                  <a16:creationId xmlns:a16="http://schemas.microsoft.com/office/drawing/2014/main" id="{AA020267-9A69-CF4B-864F-D2F5CABB12D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28">
              <a:extLst>
                <a:ext uri="{FF2B5EF4-FFF2-40B4-BE49-F238E27FC236}">
                  <a16:creationId xmlns:a16="http://schemas.microsoft.com/office/drawing/2014/main" id="{3BD15865-89C4-3F43-8C2B-0DF5404B16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id="{AD3F7863-96EA-9649-9AE5-437F0A00924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ABE67D8-5295-B142-8DDF-BB7EA714218A}"/>
              </a:ext>
            </a:extLst>
          </p:cNvPr>
          <p:cNvSpPr/>
          <p:nvPr/>
        </p:nvSpPr>
        <p:spPr>
          <a:xfrm>
            <a:off x="2361347" y="6116586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4739EC7-0A94-FA46-85E3-568974C239C9}"/>
              </a:ext>
            </a:extLst>
          </p:cNvPr>
          <p:cNvSpPr/>
          <p:nvPr/>
        </p:nvSpPr>
        <p:spPr>
          <a:xfrm>
            <a:off x="2361344" y="6454207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144EC3A-EC44-B44E-94C3-53E46E6105EF}"/>
              </a:ext>
            </a:extLst>
          </p:cNvPr>
          <p:cNvSpPr txBox="1"/>
          <p:nvPr/>
        </p:nvSpPr>
        <p:spPr>
          <a:xfrm>
            <a:off x="2692814" y="6082982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71A5DBC-CDAC-634F-890C-CD18D22F779D}"/>
              </a:ext>
            </a:extLst>
          </p:cNvPr>
          <p:cNvSpPr/>
          <p:nvPr/>
        </p:nvSpPr>
        <p:spPr>
          <a:xfrm>
            <a:off x="2269906" y="6032182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257E931-02C4-8748-89F0-66C483F438CC}"/>
              </a:ext>
            </a:extLst>
          </p:cNvPr>
          <p:cNvSpPr txBox="1"/>
          <p:nvPr/>
        </p:nvSpPr>
        <p:spPr>
          <a:xfrm>
            <a:off x="5156353" y="783218"/>
            <a:ext cx="2361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521 Contacts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44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63 Sections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2628FA2-61F7-ED4F-A8E7-2FC11E7E74F4}"/>
              </a:ext>
            </a:extLst>
          </p:cNvPr>
          <p:cNvSpPr txBox="1"/>
          <p:nvPr/>
        </p:nvSpPr>
        <p:spPr>
          <a:xfrm>
            <a:off x="6064054" y="6116587"/>
            <a:ext cx="1408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VI  PR</a:t>
            </a:r>
          </a:p>
        </p:txBody>
      </p:sp>
      <p:sp>
        <p:nvSpPr>
          <p:cNvPr id="188" name="TextBox 99">
            <a:extLst>
              <a:ext uri="{FF2B5EF4-FFF2-40B4-BE49-F238E27FC236}">
                <a16:creationId xmlns:a16="http://schemas.microsoft.com/office/drawing/2014/main" id="{54F05F2D-FB47-F948-9A3C-450DB7160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250" y="362968"/>
            <a:ext cx="4356208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>
              <a:buNone/>
              <a:defRPr kumimoji="0" sz="4400" b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B0C00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98762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5A151D7-1554-C84D-92BB-13985762F094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5">
            <a:extLst>
              <a:ext uri="{FF2B5EF4-FFF2-40B4-BE49-F238E27FC236}">
                <a16:creationId xmlns:a16="http://schemas.microsoft.com/office/drawing/2014/main" id="{560421A9-4AC6-DE48-ABCB-40B00A33FE3E}"/>
              </a:ext>
            </a:extLst>
          </p:cNvPr>
          <p:cNvGrpSpPr>
            <a:grpSpLocks/>
          </p:cNvGrpSpPr>
          <p:nvPr/>
        </p:nvGrpSpPr>
        <p:grpSpPr bwMode="auto">
          <a:xfrm>
            <a:off x="349686" y="4660598"/>
            <a:ext cx="1554754" cy="1372251"/>
            <a:chOff x="2042675" y="5120094"/>
            <a:chExt cx="1066301" cy="1234953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499BCAC-66B0-7E43-969C-7F314A73A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52E7E58A-133E-324F-9A65-412106DEE2CD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DF5E736B-1F27-9243-9492-2A39627FB7B8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8D763107-95B3-3942-A46F-9EAD1CB717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759BE220-97AB-7447-ABDE-CC20D4DA15F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299B76C5-CFAE-2C46-869E-0AFE2406F801}"/>
              </a:ext>
            </a:extLst>
          </p:cNvPr>
          <p:cNvGrpSpPr>
            <a:grpSpLocks/>
          </p:cNvGrpSpPr>
          <p:nvPr/>
        </p:nvGrpSpPr>
        <p:grpSpPr bwMode="auto">
          <a:xfrm>
            <a:off x="7472754" y="2143784"/>
            <a:ext cx="1096962" cy="874712"/>
            <a:chOff x="7579842" y="1735035"/>
            <a:chExt cx="1097394" cy="874289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40848608-E03A-494A-B196-78D8887F0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96" y="2456223"/>
              <a:ext cx="227440" cy="153101"/>
            </a:xfrm>
            <a:custGeom>
              <a:avLst/>
              <a:gdLst>
                <a:gd name="T0" fmla="*/ 20 w 120"/>
                <a:gd name="T1" fmla="*/ 40 h 76"/>
                <a:gd name="T2" fmla="*/ 64 w 120"/>
                <a:gd name="T3" fmla="*/ 24 h 76"/>
                <a:gd name="T4" fmla="*/ 92 w 120"/>
                <a:gd name="T5" fmla="*/ 0 h 76"/>
                <a:gd name="T6" fmla="*/ 96 w 120"/>
                <a:gd name="T7" fmla="*/ 16 h 76"/>
                <a:gd name="T8" fmla="*/ 120 w 120"/>
                <a:gd name="T9" fmla="*/ 3 h 76"/>
                <a:gd name="T10" fmla="*/ 85 w 120"/>
                <a:gd name="T11" fmla="*/ 37 h 76"/>
                <a:gd name="T12" fmla="*/ 44 w 120"/>
                <a:gd name="T13" fmla="*/ 56 h 76"/>
                <a:gd name="T14" fmla="*/ 16 w 120"/>
                <a:gd name="T15" fmla="*/ 76 h 76"/>
                <a:gd name="T16" fmla="*/ 0 w 120"/>
                <a:gd name="T17" fmla="*/ 76 h 76"/>
                <a:gd name="T18" fmla="*/ 20 w 120"/>
                <a:gd name="T19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76">
                  <a:moveTo>
                    <a:pt x="20" y="40"/>
                  </a:moveTo>
                  <a:lnTo>
                    <a:pt x="64" y="24"/>
                  </a:lnTo>
                  <a:lnTo>
                    <a:pt x="92" y="0"/>
                  </a:lnTo>
                  <a:lnTo>
                    <a:pt x="96" y="16"/>
                  </a:lnTo>
                  <a:lnTo>
                    <a:pt x="120" y="3"/>
                  </a:lnTo>
                  <a:lnTo>
                    <a:pt x="85" y="37"/>
                  </a:lnTo>
                  <a:lnTo>
                    <a:pt x="44" y="5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5816956-8F2A-FE4C-B1C1-2CB000196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842" y="1735035"/>
              <a:ext cx="883223" cy="858173"/>
            </a:xfrm>
            <a:custGeom>
              <a:avLst/>
              <a:gdLst>
                <a:gd name="T0" fmla="*/ 277 w 466"/>
                <a:gd name="T1" fmla="*/ 24 h 426"/>
                <a:gd name="T2" fmla="*/ 237 w 466"/>
                <a:gd name="T3" fmla="*/ 44 h 426"/>
                <a:gd name="T4" fmla="*/ 209 w 466"/>
                <a:gd name="T5" fmla="*/ 84 h 426"/>
                <a:gd name="T6" fmla="*/ 198 w 466"/>
                <a:gd name="T7" fmla="*/ 125 h 426"/>
                <a:gd name="T8" fmla="*/ 170 w 466"/>
                <a:gd name="T9" fmla="*/ 165 h 426"/>
                <a:gd name="T10" fmla="*/ 186 w 466"/>
                <a:gd name="T11" fmla="*/ 185 h 426"/>
                <a:gd name="T12" fmla="*/ 186 w 466"/>
                <a:gd name="T13" fmla="*/ 213 h 426"/>
                <a:gd name="T14" fmla="*/ 170 w 466"/>
                <a:gd name="T15" fmla="*/ 241 h 426"/>
                <a:gd name="T16" fmla="*/ 136 w 466"/>
                <a:gd name="T17" fmla="*/ 254 h 426"/>
                <a:gd name="T18" fmla="*/ 105 w 466"/>
                <a:gd name="T19" fmla="*/ 261 h 426"/>
                <a:gd name="T20" fmla="*/ 57 w 466"/>
                <a:gd name="T21" fmla="*/ 266 h 426"/>
                <a:gd name="T22" fmla="*/ 29 w 466"/>
                <a:gd name="T23" fmla="*/ 285 h 426"/>
                <a:gd name="T24" fmla="*/ 9 w 466"/>
                <a:gd name="T25" fmla="*/ 314 h 426"/>
                <a:gd name="T26" fmla="*/ 20 w 466"/>
                <a:gd name="T27" fmla="*/ 322 h 426"/>
                <a:gd name="T28" fmla="*/ 32 w 466"/>
                <a:gd name="T29" fmla="*/ 326 h 426"/>
                <a:gd name="T30" fmla="*/ 32 w 466"/>
                <a:gd name="T31" fmla="*/ 354 h 426"/>
                <a:gd name="T32" fmla="*/ 25 w 466"/>
                <a:gd name="T33" fmla="*/ 377 h 426"/>
                <a:gd name="T34" fmla="*/ 0 w 466"/>
                <a:gd name="T35" fmla="*/ 414 h 426"/>
                <a:gd name="T36" fmla="*/ 9 w 466"/>
                <a:gd name="T37" fmla="*/ 426 h 426"/>
                <a:gd name="T38" fmla="*/ 318 w 466"/>
                <a:gd name="T39" fmla="*/ 346 h 426"/>
                <a:gd name="T40" fmla="*/ 342 w 466"/>
                <a:gd name="T41" fmla="*/ 374 h 426"/>
                <a:gd name="T42" fmla="*/ 358 w 466"/>
                <a:gd name="T43" fmla="*/ 377 h 426"/>
                <a:gd name="T44" fmla="*/ 366 w 466"/>
                <a:gd name="T45" fmla="*/ 398 h 426"/>
                <a:gd name="T46" fmla="*/ 378 w 466"/>
                <a:gd name="T47" fmla="*/ 414 h 426"/>
                <a:gd name="T48" fmla="*/ 450 w 466"/>
                <a:gd name="T49" fmla="*/ 423 h 426"/>
                <a:gd name="T50" fmla="*/ 463 w 466"/>
                <a:gd name="T51" fmla="*/ 395 h 426"/>
                <a:gd name="T52" fmla="*/ 454 w 466"/>
                <a:gd name="T53" fmla="*/ 395 h 426"/>
                <a:gd name="T54" fmla="*/ 466 w 466"/>
                <a:gd name="T55" fmla="*/ 374 h 426"/>
                <a:gd name="T56" fmla="*/ 454 w 466"/>
                <a:gd name="T57" fmla="*/ 366 h 426"/>
                <a:gd name="T58" fmla="*/ 443 w 466"/>
                <a:gd name="T59" fmla="*/ 305 h 426"/>
                <a:gd name="T60" fmla="*/ 431 w 466"/>
                <a:gd name="T61" fmla="*/ 233 h 426"/>
                <a:gd name="T62" fmla="*/ 415 w 466"/>
                <a:gd name="T63" fmla="*/ 165 h 426"/>
                <a:gd name="T64" fmla="*/ 403 w 466"/>
                <a:gd name="T65" fmla="*/ 153 h 426"/>
                <a:gd name="T66" fmla="*/ 390 w 466"/>
                <a:gd name="T67" fmla="*/ 100 h 426"/>
                <a:gd name="T68" fmla="*/ 362 w 466"/>
                <a:gd name="T69" fmla="*/ 52 h 426"/>
                <a:gd name="T70" fmla="*/ 358 w 466"/>
                <a:gd name="T71" fmla="*/ 0 h 426"/>
                <a:gd name="T72" fmla="*/ 277 w 466"/>
                <a:gd name="T73" fmla="*/ 2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26">
                  <a:moveTo>
                    <a:pt x="277" y="24"/>
                  </a:moveTo>
                  <a:lnTo>
                    <a:pt x="237" y="44"/>
                  </a:lnTo>
                  <a:lnTo>
                    <a:pt x="209" y="84"/>
                  </a:lnTo>
                  <a:lnTo>
                    <a:pt x="198" y="125"/>
                  </a:lnTo>
                  <a:lnTo>
                    <a:pt x="170" y="165"/>
                  </a:lnTo>
                  <a:lnTo>
                    <a:pt x="186" y="185"/>
                  </a:lnTo>
                  <a:lnTo>
                    <a:pt x="186" y="213"/>
                  </a:lnTo>
                  <a:lnTo>
                    <a:pt x="170" y="241"/>
                  </a:lnTo>
                  <a:lnTo>
                    <a:pt x="136" y="254"/>
                  </a:lnTo>
                  <a:lnTo>
                    <a:pt x="105" y="261"/>
                  </a:lnTo>
                  <a:lnTo>
                    <a:pt x="57" y="266"/>
                  </a:lnTo>
                  <a:lnTo>
                    <a:pt x="29" y="285"/>
                  </a:lnTo>
                  <a:lnTo>
                    <a:pt x="9" y="314"/>
                  </a:lnTo>
                  <a:lnTo>
                    <a:pt x="20" y="322"/>
                  </a:lnTo>
                  <a:lnTo>
                    <a:pt x="32" y="326"/>
                  </a:lnTo>
                  <a:lnTo>
                    <a:pt x="32" y="354"/>
                  </a:lnTo>
                  <a:lnTo>
                    <a:pt x="25" y="377"/>
                  </a:lnTo>
                  <a:lnTo>
                    <a:pt x="0" y="414"/>
                  </a:lnTo>
                  <a:lnTo>
                    <a:pt x="9" y="426"/>
                  </a:lnTo>
                  <a:lnTo>
                    <a:pt x="318" y="346"/>
                  </a:lnTo>
                  <a:lnTo>
                    <a:pt x="342" y="374"/>
                  </a:lnTo>
                  <a:lnTo>
                    <a:pt x="358" y="377"/>
                  </a:lnTo>
                  <a:lnTo>
                    <a:pt x="366" y="398"/>
                  </a:lnTo>
                  <a:lnTo>
                    <a:pt x="378" y="414"/>
                  </a:lnTo>
                  <a:lnTo>
                    <a:pt x="450" y="423"/>
                  </a:lnTo>
                  <a:lnTo>
                    <a:pt x="463" y="395"/>
                  </a:lnTo>
                  <a:lnTo>
                    <a:pt x="454" y="395"/>
                  </a:lnTo>
                  <a:lnTo>
                    <a:pt x="466" y="374"/>
                  </a:lnTo>
                  <a:lnTo>
                    <a:pt x="454" y="366"/>
                  </a:lnTo>
                  <a:lnTo>
                    <a:pt x="443" y="305"/>
                  </a:lnTo>
                  <a:lnTo>
                    <a:pt x="431" y="233"/>
                  </a:lnTo>
                  <a:lnTo>
                    <a:pt x="415" y="165"/>
                  </a:lnTo>
                  <a:lnTo>
                    <a:pt x="403" y="153"/>
                  </a:lnTo>
                  <a:lnTo>
                    <a:pt x="390" y="100"/>
                  </a:lnTo>
                  <a:lnTo>
                    <a:pt x="362" y="52"/>
                  </a:lnTo>
                  <a:lnTo>
                    <a:pt x="358" y="0"/>
                  </a:lnTo>
                  <a:lnTo>
                    <a:pt x="277" y="24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69EF9E77-8255-7B48-ADBE-89D00EBF4E52}"/>
              </a:ext>
            </a:extLst>
          </p:cNvPr>
          <p:cNvSpPr>
            <a:spLocks/>
          </p:cNvSpPr>
          <p:nvPr/>
        </p:nvSpPr>
        <p:spPr bwMode="auto">
          <a:xfrm>
            <a:off x="7388888" y="2840695"/>
            <a:ext cx="839630" cy="638594"/>
          </a:xfrm>
          <a:custGeom>
            <a:avLst/>
            <a:gdLst>
              <a:gd name="T0" fmla="*/ 44 w 443"/>
              <a:gd name="T1" fmla="*/ 317 h 317"/>
              <a:gd name="T2" fmla="*/ 125 w 443"/>
              <a:gd name="T3" fmla="*/ 298 h 317"/>
              <a:gd name="T4" fmla="*/ 386 w 443"/>
              <a:gd name="T5" fmla="*/ 237 h 317"/>
              <a:gd name="T6" fmla="*/ 394 w 443"/>
              <a:gd name="T7" fmla="*/ 213 h 317"/>
              <a:gd name="T8" fmla="*/ 418 w 443"/>
              <a:gd name="T9" fmla="*/ 217 h 317"/>
              <a:gd name="T10" fmla="*/ 426 w 443"/>
              <a:gd name="T11" fmla="*/ 197 h 317"/>
              <a:gd name="T12" fmla="*/ 426 w 443"/>
              <a:gd name="T13" fmla="*/ 188 h 317"/>
              <a:gd name="T14" fmla="*/ 443 w 443"/>
              <a:gd name="T15" fmla="*/ 169 h 317"/>
              <a:gd name="T16" fmla="*/ 434 w 443"/>
              <a:gd name="T17" fmla="*/ 156 h 317"/>
              <a:gd name="T18" fmla="*/ 426 w 443"/>
              <a:gd name="T19" fmla="*/ 156 h 317"/>
              <a:gd name="T20" fmla="*/ 415 w 443"/>
              <a:gd name="T21" fmla="*/ 149 h 317"/>
              <a:gd name="T22" fmla="*/ 422 w 443"/>
              <a:gd name="T23" fmla="*/ 128 h 317"/>
              <a:gd name="T24" fmla="*/ 410 w 443"/>
              <a:gd name="T25" fmla="*/ 116 h 317"/>
              <a:gd name="T26" fmla="*/ 415 w 443"/>
              <a:gd name="T27" fmla="*/ 96 h 317"/>
              <a:gd name="T28" fmla="*/ 415 w 443"/>
              <a:gd name="T29" fmla="*/ 80 h 317"/>
              <a:gd name="T30" fmla="*/ 422 w 443"/>
              <a:gd name="T31" fmla="*/ 68 h 317"/>
              <a:gd name="T32" fmla="*/ 410 w 443"/>
              <a:gd name="T33" fmla="*/ 52 h 317"/>
              <a:gd name="T34" fmla="*/ 402 w 443"/>
              <a:gd name="T35" fmla="*/ 31 h 317"/>
              <a:gd name="T36" fmla="*/ 386 w 443"/>
              <a:gd name="T37" fmla="*/ 28 h 317"/>
              <a:gd name="T38" fmla="*/ 362 w 443"/>
              <a:gd name="T39" fmla="*/ 0 h 317"/>
              <a:gd name="T40" fmla="*/ 53 w 443"/>
              <a:gd name="T41" fmla="*/ 80 h 317"/>
              <a:gd name="T42" fmla="*/ 44 w 443"/>
              <a:gd name="T43" fmla="*/ 68 h 317"/>
              <a:gd name="T44" fmla="*/ 0 w 443"/>
              <a:gd name="T45" fmla="*/ 96 h 317"/>
              <a:gd name="T46" fmla="*/ 28 w 443"/>
              <a:gd name="T47" fmla="*/ 248 h 317"/>
              <a:gd name="T48" fmla="*/ 44 w 443"/>
              <a:gd name="T4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3" h="317">
                <a:moveTo>
                  <a:pt x="44" y="317"/>
                </a:moveTo>
                <a:lnTo>
                  <a:pt x="125" y="298"/>
                </a:lnTo>
                <a:lnTo>
                  <a:pt x="386" y="237"/>
                </a:lnTo>
                <a:lnTo>
                  <a:pt x="394" y="213"/>
                </a:lnTo>
                <a:lnTo>
                  <a:pt x="418" y="217"/>
                </a:lnTo>
                <a:lnTo>
                  <a:pt x="426" y="197"/>
                </a:lnTo>
                <a:lnTo>
                  <a:pt x="426" y="188"/>
                </a:lnTo>
                <a:lnTo>
                  <a:pt x="443" y="169"/>
                </a:lnTo>
                <a:lnTo>
                  <a:pt x="434" y="156"/>
                </a:lnTo>
                <a:lnTo>
                  <a:pt x="426" y="156"/>
                </a:lnTo>
                <a:lnTo>
                  <a:pt x="415" y="149"/>
                </a:lnTo>
                <a:lnTo>
                  <a:pt x="422" y="128"/>
                </a:lnTo>
                <a:lnTo>
                  <a:pt x="410" y="116"/>
                </a:lnTo>
                <a:lnTo>
                  <a:pt x="415" y="96"/>
                </a:lnTo>
                <a:lnTo>
                  <a:pt x="415" y="80"/>
                </a:lnTo>
                <a:lnTo>
                  <a:pt x="422" y="68"/>
                </a:lnTo>
                <a:lnTo>
                  <a:pt x="410" y="52"/>
                </a:lnTo>
                <a:lnTo>
                  <a:pt x="402" y="31"/>
                </a:lnTo>
                <a:lnTo>
                  <a:pt x="386" y="28"/>
                </a:lnTo>
                <a:lnTo>
                  <a:pt x="362" y="0"/>
                </a:lnTo>
                <a:lnTo>
                  <a:pt x="53" y="80"/>
                </a:lnTo>
                <a:lnTo>
                  <a:pt x="44" y="68"/>
                </a:lnTo>
                <a:lnTo>
                  <a:pt x="0" y="96"/>
                </a:lnTo>
                <a:lnTo>
                  <a:pt x="28" y="248"/>
                </a:lnTo>
                <a:lnTo>
                  <a:pt x="44" y="31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B202D07F-693A-0742-AE1E-8CD8A661756A}"/>
              </a:ext>
            </a:extLst>
          </p:cNvPr>
          <p:cNvSpPr>
            <a:spLocks/>
          </p:cNvSpPr>
          <p:nvPr/>
        </p:nvSpPr>
        <p:spPr bwMode="auto">
          <a:xfrm>
            <a:off x="8503341" y="2669464"/>
            <a:ext cx="104242" cy="122884"/>
          </a:xfrm>
          <a:custGeom>
            <a:avLst/>
            <a:gdLst>
              <a:gd name="T0" fmla="*/ 0 w 55"/>
              <a:gd name="T1" fmla="*/ 12 h 61"/>
              <a:gd name="T2" fmla="*/ 19 w 55"/>
              <a:gd name="T3" fmla="*/ 61 h 61"/>
              <a:gd name="T4" fmla="*/ 51 w 55"/>
              <a:gd name="T5" fmla="*/ 44 h 61"/>
              <a:gd name="T6" fmla="*/ 51 w 55"/>
              <a:gd name="T7" fmla="*/ 33 h 61"/>
              <a:gd name="T8" fmla="*/ 55 w 55"/>
              <a:gd name="T9" fmla="*/ 21 h 61"/>
              <a:gd name="T10" fmla="*/ 47 w 55"/>
              <a:gd name="T11" fmla="*/ 12 h 61"/>
              <a:gd name="T12" fmla="*/ 39 w 55"/>
              <a:gd name="T13" fmla="*/ 12 h 61"/>
              <a:gd name="T14" fmla="*/ 31 w 55"/>
              <a:gd name="T15" fmla="*/ 0 h 61"/>
              <a:gd name="T16" fmla="*/ 0 w 55"/>
              <a:gd name="T17" fmla="*/ 1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61">
                <a:moveTo>
                  <a:pt x="0" y="12"/>
                </a:moveTo>
                <a:lnTo>
                  <a:pt x="19" y="61"/>
                </a:lnTo>
                <a:lnTo>
                  <a:pt x="51" y="44"/>
                </a:lnTo>
                <a:lnTo>
                  <a:pt x="51" y="33"/>
                </a:lnTo>
                <a:lnTo>
                  <a:pt x="55" y="21"/>
                </a:lnTo>
                <a:lnTo>
                  <a:pt x="47" y="12"/>
                </a:lnTo>
                <a:lnTo>
                  <a:pt x="39" y="12"/>
                </a:lnTo>
                <a:lnTo>
                  <a:pt x="31" y="0"/>
                </a:lnTo>
                <a:lnTo>
                  <a:pt x="0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7DC0598-F5DF-FA46-B1E8-8C14BECF33F5}"/>
              </a:ext>
            </a:extLst>
          </p:cNvPr>
          <p:cNvSpPr>
            <a:spLocks/>
          </p:cNvSpPr>
          <p:nvPr/>
        </p:nvSpPr>
        <p:spPr bwMode="auto">
          <a:xfrm>
            <a:off x="8311912" y="2693638"/>
            <a:ext cx="227440" cy="245768"/>
          </a:xfrm>
          <a:custGeom>
            <a:avLst/>
            <a:gdLst>
              <a:gd name="T0" fmla="*/ 20 w 120"/>
              <a:gd name="T1" fmla="*/ 122 h 122"/>
              <a:gd name="T2" fmla="*/ 120 w 120"/>
              <a:gd name="T3" fmla="*/ 49 h 122"/>
              <a:gd name="T4" fmla="*/ 101 w 120"/>
              <a:gd name="T5" fmla="*/ 0 h 122"/>
              <a:gd name="T6" fmla="*/ 0 w 120"/>
              <a:gd name="T7" fmla="*/ 32 h 122"/>
              <a:gd name="T8" fmla="*/ 11 w 120"/>
              <a:gd name="T9" fmla="*/ 93 h 122"/>
              <a:gd name="T10" fmla="*/ 23 w 120"/>
              <a:gd name="T11" fmla="*/ 101 h 122"/>
              <a:gd name="T12" fmla="*/ 11 w 120"/>
              <a:gd name="T13" fmla="*/ 122 h 122"/>
              <a:gd name="T14" fmla="*/ 20 w 120"/>
              <a:gd name="T1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22">
                <a:moveTo>
                  <a:pt x="20" y="122"/>
                </a:moveTo>
                <a:lnTo>
                  <a:pt x="120" y="49"/>
                </a:lnTo>
                <a:lnTo>
                  <a:pt x="101" y="0"/>
                </a:lnTo>
                <a:lnTo>
                  <a:pt x="0" y="32"/>
                </a:lnTo>
                <a:lnTo>
                  <a:pt x="11" y="93"/>
                </a:lnTo>
                <a:lnTo>
                  <a:pt x="23" y="101"/>
                </a:lnTo>
                <a:lnTo>
                  <a:pt x="11" y="122"/>
                </a:lnTo>
                <a:lnTo>
                  <a:pt x="20" y="12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95FFC32-72D2-C54C-A6F1-283921A19E18}"/>
              </a:ext>
            </a:extLst>
          </p:cNvPr>
          <p:cNvSpPr>
            <a:spLocks/>
          </p:cNvSpPr>
          <p:nvPr/>
        </p:nvSpPr>
        <p:spPr bwMode="auto">
          <a:xfrm>
            <a:off x="8289169" y="2466000"/>
            <a:ext cx="471936" cy="292102"/>
          </a:xfrm>
          <a:custGeom>
            <a:avLst/>
            <a:gdLst>
              <a:gd name="T0" fmla="*/ 48 w 249"/>
              <a:gd name="T1" fmla="*/ 53 h 145"/>
              <a:gd name="T2" fmla="*/ 116 w 249"/>
              <a:gd name="T3" fmla="*/ 25 h 145"/>
              <a:gd name="T4" fmla="*/ 132 w 249"/>
              <a:gd name="T5" fmla="*/ 5 h 145"/>
              <a:gd name="T6" fmla="*/ 152 w 249"/>
              <a:gd name="T7" fmla="*/ 0 h 145"/>
              <a:gd name="T8" fmla="*/ 152 w 249"/>
              <a:gd name="T9" fmla="*/ 13 h 145"/>
              <a:gd name="T10" fmla="*/ 160 w 249"/>
              <a:gd name="T11" fmla="*/ 21 h 145"/>
              <a:gd name="T12" fmla="*/ 168 w 249"/>
              <a:gd name="T13" fmla="*/ 25 h 145"/>
              <a:gd name="T14" fmla="*/ 180 w 249"/>
              <a:gd name="T15" fmla="*/ 25 h 145"/>
              <a:gd name="T16" fmla="*/ 168 w 249"/>
              <a:gd name="T17" fmla="*/ 33 h 145"/>
              <a:gd name="T18" fmla="*/ 164 w 249"/>
              <a:gd name="T19" fmla="*/ 46 h 145"/>
              <a:gd name="T20" fmla="*/ 164 w 249"/>
              <a:gd name="T21" fmla="*/ 53 h 145"/>
              <a:gd name="T22" fmla="*/ 180 w 249"/>
              <a:gd name="T23" fmla="*/ 62 h 145"/>
              <a:gd name="T24" fmla="*/ 185 w 249"/>
              <a:gd name="T25" fmla="*/ 62 h 145"/>
              <a:gd name="T26" fmla="*/ 192 w 249"/>
              <a:gd name="T27" fmla="*/ 73 h 145"/>
              <a:gd name="T28" fmla="*/ 201 w 249"/>
              <a:gd name="T29" fmla="*/ 94 h 145"/>
              <a:gd name="T30" fmla="*/ 229 w 249"/>
              <a:gd name="T31" fmla="*/ 94 h 145"/>
              <a:gd name="T32" fmla="*/ 240 w 249"/>
              <a:gd name="T33" fmla="*/ 85 h 145"/>
              <a:gd name="T34" fmla="*/ 233 w 249"/>
              <a:gd name="T35" fmla="*/ 73 h 145"/>
              <a:gd name="T36" fmla="*/ 224 w 249"/>
              <a:gd name="T37" fmla="*/ 65 h 145"/>
              <a:gd name="T38" fmla="*/ 224 w 249"/>
              <a:gd name="T39" fmla="*/ 62 h 145"/>
              <a:gd name="T40" fmla="*/ 240 w 249"/>
              <a:gd name="T41" fmla="*/ 73 h 145"/>
              <a:gd name="T42" fmla="*/ 249 w 249"/>
              <a:gd name="T43" fmla="*/ 81 h 145"/>
              <a:gd name="T44" fmla="*/ 249 w 249"/>
              <a:gd name="T45" fmla="*/ 94 h 145"/>
              <a:gd name="T46" fmla="*/ 220 w 249"/>
              <a:gd name="T47" fmla="*/ 106 h 145"/>
              <a:gd name="T48" fmla="*/ 212 w 249"/>
              <a:gd name="T49" fmla="*/ 122 h 145"/>
              <a:gd name="T50" fmla="*/ 201 w 249"/>
              <a:gd name="T51" fmla="*/ 106 h 145"/>
              <a:gd name="T52" fmla="*/ 192 w 249"/>
              <a:gd name="T53" fmla="*/ 122 h 145"/>
              <a:gd name="T54" fmla="*/ 189 w 249"/>
              <a:gd name="T55" fmla="*/ 134 h 145"/>
              <a:gd name="T56" fmla="*/ 180 w 249"/>
              <a:gd name="T57" fmla="*/ 134 h 145"/>
              <a:gd name="T58" fmla="*/ 160 w 249"/>
              <a:gd name="T59" fmla="*/ 113 h 145"/>
              <a:gd name="T60" fmla="*/ 152 w 249"/>
              <a:gd name="T61" fmla="*/ 113 h 145"/>
              <a:gd name="T62" fmla="*/ 144 w 249"/>
              <a:gd name="T63" fmla="*/ 101 h 145"/>
              <a:gd name="T64" fmla="*/ 113 w 249"/>
              <a:gd name="T65" fmla="*/ 113 h 145"/>
              <a:gd name="T66" fmla="*/ 12 w 249"/>
              <a:gd name="T67" fmla="*/ 145 h 145"/>
              <a:gd name="T68" fmla="*/ 0 w 249"/>
              <a:gd name="T69" fmla="*/ 73 h 145"/>
              <a:gd name="T70" fmla="*/ 48 w 249"/>
              <a:gd name="T71" fmla="*/ 5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" h="145">
                <a:moveTo>
                  <a:pt x="48" y="53"/>
                </a:moveTo>
                <a:lnTo>
                  <a:pt x="116" y="25"/>
                </a:lnTo>
                <a:lnTo>
                  <a:pt x="132" y="5"/>
                </a:lnTo>
                <a:lnTo>
                  <a:pt x="152" y="0"/>
                </a:lnTo>
                <a:lnTo>
                  <a:pt x="152" y="13"/>
                </a:lnTo>
                <a:lnTo>
                  <a:pt x="160" y="21"/>
                </a:lnTo>
                <a:lnTo>
                  <a:pt x="168" y="25"/>
                </a:lnTo>
                <a:lnTo>
                  <a:pt x="180" y="25"/>
                </a:lnTo>
                <a:lnTo>
                  <a:pt x="168" y="33"/>
                </a:lnTo>
                <a:lnTo>
                  <a:pt x="164" y="46"/>
                </a:lnTo>
                <a:lnTo>
                  <a:pt x="164" y="53"/>
                </a:lnTo>
                <a:lnTo>
                  <a:pt x="180" y="62"/>
                </a:lnTo>
                <a:lnTo>
                  <a:pt x="185" y="62"/>
                </a:lnTo>
                <a:lnTo>
                  <a:pt x="192" y="73"/>
                </a:lnTo>
                <a:lnTo>
                  <a:pt x="201" y="94"/>
                </a:lnTo>
                <a:lnTo>
                  <a:pt x="229" y="94"/>
                </a:lnTo>
                <a:lnTo>
                  <a:pt x="240" y="85"/>
                </a:lnTo>
                <a:lnTo>
                  <a:pt x="233" y="73"/>
                </a:lnTo>
                <a:lnTo>
                  <a:pt x="224" y="65"/>
                </a:lnTo>
                <a:lnTo>
                  <a:pt x="224" y="62"/>
                </a:lnTo>
                <a:lnTo>
                  <a:pt x="240" y="73"/>
                </a:lnTo>
                <a:lnTo>
                  <a:pt x="249" y="81"/>
                </a:lnTo>
                <a:lnTo>
                  <a:pt x="249" y="94"/>
                </a:lnTo>
                <a:lnTo>
                  <a:pt x="220" y="106"/>
                </a:lnTo>
                <a:lnTo>
                  <a:pt x="212" y="122"/>
                </a:lnTo>
                <a:lnTo>
                  <a:pt x="201" y="106"/>
                </a:lnTo>
                <a:lnTo>
                  <a:pt x="192" y="122"/>
                </a:lnTo>
                <a:lnTo>
                  <a:pt x="189" y="134"/>
                </a:lnTo>
                <a:lnTo>
                  <a:pt x="180" y="134"/>
                </a:lnTo>
                <a:lnTo>
                  <a:pt x="160" y="113"/>
                </a:lnTo>
                <a:lnTo>
                  <a:pt x="152" y="113"/>
                </a:lnTo>
                <a:lnTo>
                  <a:pt x="144" y="101"/>
                </a:lnTo>
                <a:lnTo>
                  <a:pt x="113" y="113"/>
                </a:lnTo>
                <a:lnTo>
                  <a:pt x="12" y="145"/>
                </a:lnTo>
                <a:lnTo>
                  <a:pt x="0" y="73"/>
                </a:lnTo>
                <a:lnTo>
                  <a:pt x="48" y="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1D4E552-F1A4-7742-B6E4-7AF74391F0E7}"/>
              </a:ext>
            </a:extLst>
          </p:cNvPr>
          <p:cNvSpPr>
            <a:spLocks/>
          </p:cNvSpPr>
          <p:nvPr/>
        </p:nvSpPr>
        <p:spPr bwMode="auto">
          <a:xfrm>
            <a:off x="8416156" y="1462785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1471A830-E455-EE47-804F-2534BF4D2244}"/>
              </a:ext>
            </a:extLst>
          </p:cNvPr>
          <p:cNvSpPr>
            <a:spLocks/>
          </p:cNvSpPr>
          <p:nvPr/>
        </p:nvSpPr>
        <p:spPr bwMode="auto">
          <a:xfrm>
            <a:off x="8332762" y="2038928"/>
            <a:ext cx="244497" cy="533840"/>
          </a:xfrm>
          <a:custGeom>
            <a:avLst/>
            <a:gdLst>
              <a:gd name="T0" fmla="*/ 44 w 129"/>
              <a:gd name="T1" fmla="*/ 0 h 265"/>
              <a:gd name="T2" fmla="*/ 5 w 129"/>
              <a:gd name="T3" fmla="*/ 12 h 265"/>
              <a:gd name="T4" fmla="*/ 25 w 129"/>
              <a:gd name="T5" fmla="*/ 64 h 265"/>
              <a:gd name="T6" fmla="*/ 21 w 129"/>
              <a:gd name="T7" fmla="*/ 85 h 265"/>
              <a:gd name="T8" fmla="*/ 9 w 129"/>
              <a:gd name="T9" fmla="*/ 117 h 265"/>
              <a:gd name="T10" fmla="*/ 9 w 129"/>
              <a:gd name="T11" fmla="*/ 136 h 265"/>
              <a:gd name="T12" fmla="*/ 0 w 129"/>
              <a:gd name="T13" fmla="*/ 177 h 265"/>
              <a:gd name="T14" fmla="*/ 25 w 129"/>
              <a:gd name="T15" fmla="*/ 265 h 265"/>
              <a:gd name="T16" fmla="*/ 93 w 129"/>
              <a:gd name="T17" fmla="*/ 237 h 265"/>
              <a:gd name="T18" fmla="*/ 109 w 129"/>
              <a:gd name="T19" fmla="*/ 217 h 265"/>
              <a:gd name="T20" fmla="*/ 129 w 129"/>
              <a:gd name="T21" fmla="*/ 212 h 265"/>
              <a:gd name="T22" fmla="*/ 129 w 129"/>
              <a:gd name="T23" fmla="*/ 193 h 265"/>
              <a:gd name="T24" fmla="*/ 44 w 129"/>
              <a:gd name="T25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9" h="265">
                <a:moveTo>
                  <a:pt x="44" y="0"/>
                </a:moveTo>
                <a:lnTo>
                  <a:pt x="5" y="12"/>
                </a:lnTo>
                <a:lnTo>
                  <a:pt x="25" y="64"/>
                </a:lnTo>
                <a:lnTo>
                  <a:pt x="21" y="85"/>
                </a:lnTo>
                <a:lnTo>
                  <a:pt x="9" y="117"/>
                </a:lnTo>
                <a:lnTo>
                  <a:pt x="9" y="136"/>
                </a:lnTo>
                <a:lnTo>
                  <a:pt x="0" y="177"/>
                </a:lnTo>
                <a:lnTo>
                  <a:pt x="25" y="265"/>
                </a:lnTo>
                <a:lnTo>
                  <a:pt x="93" y="237"/>
                </a:lnTo>
                <a:lnTo>
                  <a:pt x="109" y="217"/>
                </a:lnTo>
                <a:lnTo>
                  <a:pt x="129" y="212"/>
                </a:lnTo>
                <a:lnTo>
                  <a:pt x="129" y="193"/>
                </a:lnTo>
                <a:lnTo>
                  <a:pt x="44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D25D6482-D220-DF46-9785-E1944A4A85D9}"/>
              </a:ext>
            </a:extLst>
          </p:cNvPr>
          <p:cNvSpPr>
            <a:spLocks/>
          </p:cNvSpPr>
          <p:nvPr/>
        </p:nvSpPr>
        <p:spPr bwMode="auto">
          <a:xfrm>
            <a:off x="8150811" y="2063102"/>
            <a:ext cx="229335" cy="549956"/>
          </a:xfrm>
          <a:custGeom>
            <a:avLst/>
            <a:gdLst>
              <a:gd name="T0" fmla="*/ 4 w 121"/>
              <a:gd name="T1" fmla="*/ 92 h 273"/>
              <a:gd name="T2" fmla="*/ 0 w 121"/>
              <a:gd name="T3" fmla="*/ 40 h 273"/>
              <a:gd name="T4" fmla="*/ 101 w 121"/>
              <a:gd name="T5" fmla="*/ 0 h 273"/>
              <a:gd name="T6" fmla="*/ 121 w 121"/>
              <a:gd name="T7" fmla="*/ 52 h 273"/>
              <a:gd name="T8" fmla="*/ 117 w 121"/>
              <a:gd name="T9" fmla="*/ 73 h 273"/>
              <a:gd name="T10" fmla="*/ 105 w 121"/>
              <a:gd name="T11" fmla="*/ 105 h 273"/>
              <a:gd name="T12" fmla="*/ 105 w 121"/>
              <a:gd name="T13" fmla="*/ 124 h 273"/>
              <a:gd name="T14" fmla="*/ 96 w 121"/>
              <a:gd name="T15" fmla="*/ 165 h 273"/>
              <a:gd name="T16" fmla="*/ 121 w 121"/>
              <a:gd name="T17" fmla="*/ 253 h 273"/>
              <a:gd name="T18" fmla="*/ 73 w 121"/>
              <a:gd name="T19" fmla="*/ 273 h 273"/>
              <a:gd name="T20" fmla="*/ 57 w 121"/>
              <a:gd name="T21" fmla="*/ 205 h 273"/>
              <a:gd name="T22" fmla="*/ 45 w 121"/>
              <a:gd name="T23" fmla="*/ 193 h 273"/>
              <a:gd name="T24" fmla="*/ 32 w 121"/>
              <a:gd name="T25" fmla="*/ 140 h 273"/>
              <a:gd name="T26" fmla="*/ 4 w 121"/>
              <a:gd name="T27" fmla="*/ 9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73">
                <a:moveTo>
                  <a:pt x="4" y="92"/>
                </a:moveTo>
                <a:lnTo>
                  <a:pt x="0" y="40"/>
                </a:lnTo>
                <a:lnTo>
                  <a:pt x="101" y="0"/>
                </a:lnTo>
                <a:lnTo>
                  <a:pt x="121" y="52"/>
                </a:lnTo>
                <a:lnTo>
                  <a:pt x="117" y="73"/>
                </a:lnTo>
                <a:lnTo>
                  <a:pt x="105" y="105"/>
                </a:lnTo>
                <a:lnTo>
                  <a:pt x="105" y="124"/>
                </a:lnTo>
                <a:lnTo>
                  <a:pt x="96" y="165"/>
                </a:lnTo>
                <a:lnTo>
                  <a:pt x="121" y="253"/>
                </a:lnTo>
                <a:lnTo>
                  <a:pt x="73" y="273"/>
                </a:lnTo>
                <a:lnTo>
                  <a:pt x="57" y="205"/>
                </a:lnTo>
                <a:lnTo>
                  <a:pt x="45" y="193"/>
                </a:lnTo>
                <a:lnTo>
                  <a:pt x="32" y="140"/>
                </a:lnTo>
                <a:lnTo>
                  <a:pt x="4" y="9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E0254D11-7C2E-1C4E-A963-EB3DCDF52D91}"/>
              </a:ext>
            </a:extLst>
          </p:cNvPr>
          <p:cNvGrpSpPr>
            <a:grpSpLocks/>
          </p:cNvGrpSpPr>
          <p:nvPr/>
        </p:nvGrpSpPr>
        <p:grpSpPr bwMode="auto">
          <a:xfrm>
            <a:off x="5948755" y="2167596"/>
            <a:ext cx="1112837" cy="1093788"/>
            <a:chOff x="6055997" y="1759209"/>
            <a:chExt cx="1112558" cy="1093869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63EC0A3C-1F66-3F45-9411-BE2611035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224" y="2043253"/>
              <a:ext cx="555331" cy="809825"/>
            </a:xfrm>
            <a:custGeom>
              <a:avLst/>
              <a:gdLst>
                <a:gd name="T0" fmla="*/ 293 w 293"/>
                <a:gd name="T1" fmla="*/ 242 h 402"/>
                <a:gd name="T2" fmla="*/ 293 w 293"/>
                <a:gd name="T3" fmla="*/ 221 h 402"/>
                <a:gd name="T4" fmla="*/ 253 w 293"/>
                <a:gd name="T5" fmla="*/ 129 h 402"/>
                <a:gd name="T6" fmla="*/ 233 w 293"/>
                <a:gd name="T7" fmla="*/ 141 h 402"/>
                <a:gd name="T8" fmla="*/ 225 w 293"/>
                <a:gd name="T9" fmla="*/ 169 h 402"/>
                <a:gd name="T10" fmla="*/ 205 w 293"/>
                <a:gd name="T11" fmla="*/ 180 h 402"/>
                <a:gd name="T12" fmla="*/ 185 w 293"/>
                <a:gd name="T13" fmla="*/ 180 h 402"/>
                <a:gd name="T14" fmla="*/ 185 w 293"/>
                <a:gd name="T15" fmla="*/ 152 h 402"/>
                <a:gd name="T16" fmla="*/ 217 w 293"/>
                <a:gd name="T17" fmla="*/ 129 h 402"/>
                <a:gd name="T18" fmla="*/ 209 w 293"/>
                <a:gd name="T19" fmla="*/ 72 h 402"/>
                <a:gd name="T20" fmla="*/ 185 w 293"/>
                <a:gd name="T21" fmla="*/ 20 h 402"/>
                <a:gd name="T22" fmla="*/ 89 w 293"/>
                <a:gd name="T23" fmla="*/ 0 h 402"/>
                <a:gd name="T24" fmla="*/ 68 w 293"/>
                <a:gd name="T25" fmla="*/ 20 h 402"/>
                <a:gd name="T26" fmla="*/ 73 w 293"/>
                <a:gd name="T27" fmla="*/ 40 h 402"/>
                <a:gd name="T28" fmla="*/ 68 w 293"/>
                <a:gd name="T29" fmla="*/ 69 h 402"/>
                <a:gd name="T30" fmla="*/ 68 w 293"/>
                <a:gd name="T31" fmla="*/ 92 h 402"/>
                <a:gd name="T32" fmla="*/ 48 w 293"/>
                <a:gd name="T33" fmla="*/ 88 h 402"/>
                <a:gd name="T34" fmla="*/ 36 w 293"/>
                <a:gd name="T35" fmla="*/ 53 h 402"/>
                <a:gd name="T36" fmla="*/ 16 w 293"/>
                <a:gd name="T37" fmla="*/ 113 h 402"/>
                <a:gd name="T38" fmla="*/ 0 w 293"/>
                <a:gd name="T39" fmla="*/ 242 h 402"/>
                <a:gd name="T40" fmla="*/ 32 w 293"/>
                <a:gd name="T41" fmla="*/ 286 h 402"/>
                <a:gd name="T42" fmla="*/ 32 w 293"/>
                <a:gd name="T43" fmla="*/ 330 h 402"/>
                <a:gd name="T44" fmla="*/ 41 w 293"/>
                <a:gd name="T45" fmla="*/ 365 h 402"/>
                <a:gd name="T46" fmla="*/ 28 w 293"/>
                <a:gd name="T47" fmla="*/ 402 h 402"/>
                <a:gd name="T48" fmla="*/ 157 w 293"/>
                <a:gd name="T49" fmla="*/ 386 h 402"/>
                <a:gd name="T50" fmla="*/ 265 w 293"/>
                <a:gd name="T51" fmla="*/ 365 h 402"/>
                <a:gd name="T52" fmla="*/ 253 w 293"/>
                <a:gd name="T53" fmla="*/ 342 h 402"/>
                <a:gd name="T54" fmla="*/ 258 w 293"/>
                <a:gd name="T55" fmla="*/ 321 h 402"/>
                <a:gd name="T56" fmla="*/ 269 w 293"/>
                <a:gd name="T57" fmla="*/ 305 h 402"/>
                <a:gd name="T58" fmla="*/ 293 w 293"/>
                <a:gd name="T59" fmla="*/ 24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3" h="402">
                  <a:moveTo>
                    <a:pt x="293" y="242"/>
                  </a:moveTo>
                  <a:lnTo>
                    <a:pt x="293" y="221"/>
                  </a:lnTo>
                  <a:lnTo>
                    <a:pt x="253" y="129"/>
                  </a:lnTo>
                  <a:lnTo>
                    <a:pt x="233" y="141"/>
                  </a:lnTo>
                  <a:lnTo>
                    <a:pt x="225" y="169"/>
                  </a:lnTo>
                  <a:lnTo>
                    <a:pt x="205" y="180"/>
                  </a:lnTo>
                  <a:lnTo>
                    <a:pt x="185" y="180"/>
                  </a:lnTo>
                  <a:lnTo>
                    <a:pt x="185" y="152"/>
                  </a:lnTo>
                  <a:lnTo>
                    <a:pt x="217" y="129"/>
                  </a:lnTo>
                  <a:lnTo>
                    <a:pt x="209" y="72"/>
                  </a:lnTo>
                  <a:lnTo>
                    <a:pt x="185" y="20"/>
                  </a:lnTo>
                  <a:lnTo>
                    <a:pt x="89" y="0"/>
                  </a:lnTo>
                  <a:lnTo>
                    <a:pt x="68" y="20"/>
                  </a:lnTo>
                  <a:lnTo>
                    <a:pt x="73" y="40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48" y="88"/>
                  </a:lnTo>
                  <a:lnTo>
                    <a:pt x="36" y="53"/>
                  </a:lnTo>
                  <a:lnTo>
                    <a:pt x="16" y="113"/>
                  </a:lnTo>
                  <a:lnTo>
                    <a:pt x="0" y="242"/>
                  </a:lnTo>
                  <a:lnTo>
                    <a:pt x="32" y="286"/>
                  </a:lnTo>
                  <a:lnTo>
                    <a:pt x="32" y="330"/>
                  </a:lnTo>
                  <a:lnTo>
                    <a:pt x="41" y="365"/>
                  </a:lnTo>
                  <a:lnTo>
                    <a:pt x="28" y="402"/>
                  </a:lnTo>
                  <a:lnTo>
                    <a:pt x="157" y="386"/>
                  </a:lnTo>
                  <a:lnTo>
                    <a:pt x="265" y="365"/>
                  </a:lnTo>
                  <a:lnTo>
                    <a:pt x="253" y="342"/>
                  </a:lnTo>
                  <a:lnTo>
                    <a:pt x="258" y="321"/>
                  </a:lnTo>
                  <a:lnTo>
                    <a:pt x="269" y="305"/>
                  </a:lnTo>
                  <a:lnTo>
                    <a:pt x="293" y="24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B960737-5963-2340-888A-9362702E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97" y="1759209"/>
              <a:ext cx="814991" cy="461319"/>
            </a:xfrm>
            <a:custGeom>
              <a:avLst/>
              <a:gdLst>
                <a:gd name="T0" fmla="*/ 201 w 430"/>
                <a:gd name="T1" fmla="*/ 229 h 229"/>
                <a:gd name="T2" fmla="*/ 242 w 430"/>
                <a:gd name="T3" fmla="*/ 169 h 229"/>
                <a:gd name="T4" fmla="*/ 262 w 430"/>
                <a:gd name="T5" fmla="*/ 169 h 229"/>
                <a:gd name="T6" fmla="*/ 289 w 430"/>
                <a:gd name="T7" fmla="*/ 132 h 229"/>
                <a:gd name="T8" fmla="*/ 310 w 430"/>
                <a:gd name="T9" fmla="*/ 132 h 229"/>
                <a:gd name="T10" fmla="*/ 335 w 430"/>
                <a:gd name="T11" fmla="*/ 113 h 229"/>
                <a:gd name="T12" fmla="*/ 367 w 430"/>
                <a:gd name="T13" fmla="*/ 121 h 229"/>
                <a:gd name="T14" fmla="*/ 430 w 430"/>
                <a:gd name="T15" fmla="*/ 109 h 229"/>
                <a:gd name="T16" fmla="*/ 399 w 430"/>
                <a:gd name="T17" fmla="*/ 60 h 229"/>
                <a:gd name="T18" fmla="*/ 362 w 430"/>
                <a:gd name="T19" fmla="*/ 60 h 229"/>
                <a:gd name="T20" fmla="*/ 346 w 430"/>
                <a:gd name="T21" fmla="*/ 32 h 229"/>
                <a:gd name="T22" fmla="*/ 326 w 430"/>
                <a:gd name="T23" fmla="*/ 32 h 229"/>
                <a:gd name="T24" fmla="*/ 289 w 430"/>
                <a:gd name="T25" fmla="*/ 53 h 229"/>
                <a:gd name="T26" fmla="*/ 242 w 430"/>
                <a:gd name="T27" fmla="*/ 60 h 229"/>
                <a:gd name="T28" fmla="*/ 242 w 430"/>
                <a:gd name="T29" fmla="*/ 81 h 229"/>
                <a:gd name="T30" fmla="*/ 213 w 430"/>
                <a:gd name="T31" fmla="*/ 69 h 229"/>
                <a:gd name="T32" fmla="*/ 190 w 430"/>
                <a:gd name="T33" fmla="*/ 88 h 229"/>
                <a:gd name="T34" fmla="*/ 181 w 430"/>
                <a:gd name="T35" fmla="*/ 60 h 229"/>
                <a:gd name="T36" fmla="*/ 162 w 430"/>
                <a:gd name="T37" fmla="*/ 49 h 229"/>
                <a:gd name="T38" fmla="*/ 134 w 430"/>
                <a:gd name="T39" fmla="*/ 49 h 229"/>
                <a:gd name="T40" fmla="*/ 121 w 430"/>
                <a:gd name="T41" fmla="*/ 60 h 229"/>
                <a:gd name="T42" fmla="*/ 113 w 430"/>
                <a:gd name="T43" fmla="*/ 49 h 229"/>
                <a:gd name="T44" fmla="*/ 121 w 430"/>
                <a:gd name="T45" fmla="*/ 21 h 229"/>
                <a:gd name="T46" fmla="*/ 162 w 430"/>
                <a:gd name="T47" fmla="*/ 0 h 229"/>
                <a:gd name="T48" fmla="*/ 113 w 430"/>
                <a:gd name="T49" fmla="*/ 9 h 229"/>
                <a:gd name="T50" fmla="*/ 81 w 430"/>
                <a:gd name="T51" fmla="*/ 60 h 229"/>
                <a:gd name="T52" fmla="*/ 0 w 430"/>
                <a:gd name="T53" fmla="*/ 113 h 229"/>
                <a:gd name="T54" fmla="*/ 28 w 430"/>
                <a:gd name="T55" fmla="*/ 132 h 229"/>
                <a:gd name="T56" fmla="*/ 90 w 430"/>
                <a:gd name="T57" fmla="*/ 132 h 229"/>
                <a:gd name="T58" fmla="*/ 121 w 430"/>
                <a:gd name="T59" fmla="*/ 161 h 229"/>
                <a:gd name="T60" fmla="*/ 169 w 430"/>
                <a:gd name="T61" fmla="*/ 161 h 229"/>
                <a:gd name="T62" fmla="*/ 173 w 430"/>
                <a:gd name="T63" fmla="*/ 173 h 229"/>
                <a:gd name="T64" fmla="*/ 194 w 430"/>
                <a:gd name="T65" fmla="*/ 173 h 229"/>
                <a:gd name="T66" fmla="*/ 201 w 4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0" h="229">
                  <a:moveTo>
                    <a:pt x="201" y="229"/>
                  </a:moveTo>
                  <a:lnTo>
                    <a:pt x="242" y="169"/>
                  </a:lnTo>
                  <a:lnTo>
                    <a:pt x="262" y="169"/>
                  </a:lnTo>
                  <a:lnTo>
                    <a:pt x="289" y="132"/>
                  </a:lnTo>
                  <a:lnTo>
                    <a:pt x="310" y="132"/>
                  </a:lnTo>
                  <a:lnTo>
                    <a:pt x="335" y="113"/>
                  </a:lnTo>
                  <a:lnTo>
                    <a:pt x="367" y="121"/>
                  </a:lnTo>
                  <a:lnTo>
                    <a:pt x="430" y="109"/>
                  </a:lnTo>
                  <a:lnTo>
                    <a:pt x="399" y="60"/>
                  </a:lnTo>
                  <a:lnTo>
                    <a:pt x="362" y="60"/>
                  </a:lnTo>
                  <a:lnTo>
                    <a:pt x="346" y="32"/>
                  </a:lnTo>
                  <a:lnTo>
                    <a:pt x="326" y="32"/>
                  </a:lnTo>
                  <a:lnTo>
                    <a:pt x="289" y="53"/>
                  </a:lnTo>
                  <a:lnTo>
                    <a:pt x="242" y="60"/>
                  </a:lnTo>
                  <a:lnTo>
                    <a:pt x="242" y="81"/>
                  </a:lnTo>
                  <a:lnTo>
                    <a:pt x="213" y="69"/>
                  </a:lnTo>
                  <a:lnTo>
                    <a:pt x="190" y="88"/>
                  </a:lnTo>
                  <a:lnTo>
                    <a:pt x="181" y="60"/>
                  </a:lnTo>
                  <a:lnTo>
                    <a:pt x="162" y="49"/>
                  </a:lnTo>
                  <a:lnTo>
                    <a:pt x="134" y="49"/>
                  </a:lnTo>
                  <a:lnTo>
                    <a:pt x="121" y="60"/>
                  </a:lnTo>
                  <a:lnTo>
                    <a:pt x="113" y="49"/>
                  </a:lnTo>
                  <a:lnTo>
                    <a:pt x="121" y="21"/>
                  </a:lnTo>
                  <a:lnTo>
                    <a:pt x="162" y="0"/>
                  </a:lnTo>
                  <a:lnTo>
                    <a:pt x="113" y="9"/>
                  </a:lnTo>
                  <a:lnTo>
                    <a:pt x="81" y="60"/>
                  </a:lnTo>
                  <a:lnTo>
                    <a:pt x="0" y="113"/>
                  </a:lnTo>
                  <a:lnTo>
                    <a:pt x="28" y="132"/>
                  </a:lnTo>
                  <a:lnTo>
                    <a:pt x="90" y="132"/>
                  </a:lnTo>
                  <a:lnTo>
                    <a:pt x="121" y="161"/>
                  </a:lnTo>
                  <a:lnTo>
                    <a:pt x="169" y="161"/>
                  </a:lnTo>
                  <a:lnTo>
                    <a:pt x="173" y="173"/>
                  </a:lnTo>
                  <a:lnTo>
                    <a:pt x="194" y="173"/>
                  </a:lnTo>
                  <a:lnTo>
                    <a:pt x="201" y="229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C4532C9-3469-B641-9AE1-8D69A0263FFE}"/>
              </a:ext>
            </a:extLst>
          </p:cNvPr>
          <p:cNvSpPr>
            <a:spLocks/>
          </p:cNvSpPr>
          <p:nvPr/>
        </p:nvSpPr>
        <p:spPr bwMode="auto">
          <a:xfrm>
            <a:off x="7260005" y="4460344"/>
            <a:ext cx="746760" cy="614420"/>
          </a:xfrm>
          <a:custGeom>
            <a:avLst/>
            <a:gdLst>
              <a:gd name="T0" fmla="*/ 394 w 394"/>
              <a:gd name="T1" fmla="*/ 56 h 305"/>
              <a:gd name="T2" fmla="*/ 285 w 394"/>
              <a:gd name="T3" fmla="*/ 0 h 305"/>
              <a:gd name="T4" fmla="*/ 201 w 394"/>
              <a:gd name="T5" fmla="*/ 16 h 305"/>
              <a:gd name="T6" fmla="*/ 181 w 394"/>
              <a:gd name="T7" fmla="*/ 7 h 305"/>
              <a:gd name="T8" fmla="*/ 157 w 394"/>
              <a:gd name="T9" fmla="*/ 12 h 305"/>
              <a:gd name="T10" fmla="*/ 137 w 394"/>
              <a:gd name="T11" fmla="*/ 7 h 305"/>
              <a:gd name="T12" fmla="*/ 28 w 394"/>
              <a:gd name="T13" fmla="*/ 32 h 305"/>
              <a:gd name="T14" fmla="*/ 20 w 394"/>
              <a:gd name="T15" fmla="*/ 44 h 305"/>
              <a:gd name="T16" fmla="*/ 8 w 394"/>
              <a:gd name="T17" fmla="*/ 48 h 305"/>
              <a:gd name="T18" fmla="*/ 0 w 394"/>
              <a:gd name="T19" fmla="*/ 72 h 305"/>
              <a:gd name="T20" fmla="*/ 44 w 394"/>
              <a:gd name="T21" fmla="*/ 113 h 305"/>
              <a:gd name="T22" fmla="*/ 56 w 394"/>
              <a:gd name="T23" fmla="*/ 141 h 305"/>
              <a:gd name="T24" fmla="*/ 153 w 394"/>
              <a:gd name="T25" fmla="*/ 213 h 305"/>
              <a:gd name="T26" fmla="*/ 217 w 394"/>
              <a:gd name="T27" fmla="*/ 289 h 305"/>
              <a:gd name="T28" fmla="*/ 241 w 394"/>
              <a:gd name="T29" fmla="*/ 305 h 305"/>
              <a:gd name="T30" fmla="*/ 233 w 394"/>
              <a:gd name="T31" fmla="*/ 261 h 305"/>
              <a:gd name="T32" fmla="*/ 257 w 394"/>
              <a:gd name="T33" fmla="*/ 281 h 305"/>
              <a:gd name="T34" fmla="*/ 266 w 394"/>
              <a:gd name="T35" fmla="*/ 273 h 305"/>
              <a:gd name="T36" fmla="*/ 261 w 394"/>
              <a:gd name="T37" fmla="*/ 258 h 305"/>
              <a:gd name="T38" fmla="*/ 285 w 394"/>
              <a:gd name="T39" fmla="*/ 258 h 305"/>
              <a:gd name="T40" fmla="*/ 342 w 394"/>
              <a:gd name="T41" fmla="*/ 193 h 305"/>
              <a:gd name="T42" fmla="*/ 394 w 394"/>
              <a:gd name="T43" fmla="*/ 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4" h="305">
                <a:moveTo>
                  <a:pt x="394" y="56"/>
                </a:moveTo>
                <a:lnTo>
                  <a:pt x="285" y="0"/>
                </a:lnTo>
                <a:lnTo>
                  <a:pt x="201" y="16"/>
                </a:lnTo>
                <a:lnTo>
                  <a:pt x="181" y="7"/>
                </a:lnTo>
                <a:lnTo>
                  <a:pt x="157" y="12"/>
                </a:lnTo>
                <a:lnTo>
                  <a:pt x="137" y="7"/>
                </a:lnTo>
                <a:lnTo>
                  <a:pt x="28" y="32"/>
                </a:lnTo>
                <a:lnTo>
                  <a:pt x="20" y="44"/>
                </a:lnTo>
                <a:lnTo>
                  <a:pt x="8" y="48"/>
                </a:lnTo>
                <a:lnTo>
                  <a:pt x="0" y="72"/>
                </a:lnTo>
                <a:lnTo>
                  <a:pt x="44" y="113"/>
                </a:lnTo>
                <a:lnTo>
                  <a:pt x="56" y="141"/>
                </a:lnTo>
                <a:lnTo>
                  <a:pt x="153" y="213"/>
                </a:lnTo>
                <a:lnTo>
                  <a:pt x="217" y="289"/>
                </a:lnTo>
                <a:lnTo>
                  <a:pt x="241" y="305"/>
                </a:lnTo>
                <a:lnTo>
                  <a:pt x="233" y="261"/>
                </a:lnTo>
                <a:lnTo>
                  <a:pt x="257" y="281"/>
                </a:lnTo>
                <a:lnTo>
                  <a:pt x="266" y="273"/>
                </a:lnTo>
                <a:lnTo>
                  <a:pt x="261" y="258"/>
                </a:lnTo>
                <a:lnTo>
                  <a:pt x="285" y="258"/>
                </a:lnTo>
                <a:lnTo>
                  <a:pt x="342" y="193"/>
                </a:lnTo>
                <a:lnTo>
                  <a:pt x="394" y="5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F376F13D-8FCD-A649-9B28-2ADDA7692A38}"/>
              </a:ext>
            </a:extLst>
          </p:cNvPr>
          <p:cNvSpPr>
            <a:spLocks/>
          </p:cNvSpPr>
          <p:nvPr/>
        </p:nvSpPr>
        <p:spPr bwMode="auto">
          <a:xfrm>
            <a:off x="7078055" y="3972839"/>
            <a:ext cx="1264183" cy="626507"/>
          </a:xfrm>
          <a:custGeom>
            <a:avLst/>
            <a:gdLst>
              <a:gd name="T0" fmla="*/ 192 w 667"/>
              <a:gd name="T1" fmla="*/ 105 h 311"/>
              <a:gd name="T2" fmla="*/ 627 w 667"/>
              <a:gd name="T3" fmla="*/ 0 h 311"/>
              <a:gd name="T4" fmla="*/ 639 w 667"/>
              <a:gd name="T5" fmla="*/ 41 h 311"/>
              <a:gd name="T6" fmla="*/ 611 w 667"/>
              <a:gd name="T7" fmla="*/ 45 h 311"/>
              <a:gd name="T8" fmla="*/ 590 w 667"/>
              <a:gd name="T9" fmla="*/ 69 h 311"/>
              <a:gd name="T10" fmla="*/ 566 w 667"/>
              <a:gd name="T11" fmla="*/ 53 h 311"/>
              <a:gd name="T12" fmla="*/ 579 w 667"/>
              <a:gd name="T13" fmla="*/ 73 h 311"/>
              <a:gd name="T14" fmla="*/ 579 w 667"/>
              <a:gd name="T15" fmla="*/ 89 h 311"/>
              <a:gd name="T16" fmla="*/ 590 w 667"/>
              <a:gd name="T17" fmla="*/ 73 h 311"/>
              <a:gd name="T18" fmla="*/ 630 w 667"/>
              <a:gd name="T19" fmla="*/ 60 h 311"/>
              <a:gd name="T20" fmla="*/ 642 w 667"/>
              <a:gd name="T21" fmla="*/ 76 h 311"/>
              <a:gd name="T22" fmla="*/ 642 w 667"/>
              <a:gd name="T23" fmla="*/ 57 h 311"/>
              <a:gd name="T24" fmla="*/ 662 w 667"/>
              <a:gd name="T25" fmla="*/ 60 h 311"/>
              <a:gd name="T26" fmla="*/ 667 w 667"/>
              <a:gd name="T27" fmla="*/ 89 h 311"/>
              <a:gd name="T28" fmla="*/ 642 w 667"/>
              <a:gd name="T29" fmla="*/ 125 h 311"/>
              <a:gd name="T30" fmla="*/ 611 w 667"/>
              <a:gd name="T31" fmla="*/ 125 h 311"/>
              <a:gd name="T32" fmla="*/ 590 w 667"/>
              <a:gd name="T33" fmla="*/ 138 h 311"/>
              <a:gd name="T34" fmla="*/ 607 w 667"/>
              <a:gd name="T35" fmla="*/ 154 h 311"/>
              <a:gd name="T36" fmla="*/ 590 w 667"/>
              <a:gd name="T37" fmla="*/ 177 h 311"/>
              <a:gd name="T38" fmla="*/ 639 w 667"/>
              <a:gd name="T39" fmla="*/ 161 h 311"/>
              <a:gd name="T40" fmla="*/ 634 w 667"/>
              <a:gd name="T41" fmla="*/ 182 h 311"/>
              <a:gd name="T42" fmla="*/ 598 w 667"/>
              <a:gd name="T43" fmla="*/ 217 h 311"/>
              <a:gd name="T44" fmla="*/ 550 w 667"/>
              <a:gd name="T45" fmla="*/ 238 h 311"/>
              <a:gd name="T46" fmla="*/ 538 w 667"/>
              <a:gd name="T47" fmla="*/ 293 h 311"/>
              <a:gd name="T48" fmla="*/ 490 w 667"/>
              <a:gd name="T49" fmla="*/ 298 h 311"/>
              <a:gd name="T50" fmla="*/ 381 w 667"/>
              <a:gd name="T51" fmla="*/ 242 h 311"/>
              <a:gd name="T52" fmla="*/ 297 w 667"/>
              <a:gd name="T53" fmla="*/ 258 h 311"/>
              <a:gd name="T54" fmla="*/ 277 w 667"/>
              <a:gd name="T55" fmla="*/ 249 h 311"/>
              <a:gd name="T56" fmla="*/ 253 w 667"/>
              <a:gd name="T57" fmla="*/ 254 h 311"/>
              <a:gd name="T58" fmla="*/ 233 w 667"/>
              <a:gd name="T59" fmla="*/ 249 h 311"/>
              <a:gd name="T60" fmla="*/ 124 w 667"/>
              <a:gd name="T61" fmla="*/ 274 h 311"/>
              <a:gd name="T62" fmla="*/ 116 w 667"/>
              <a:gd name="T63" fmla="*/ 286 h 311"/>
              <a:gd name="T64" fmla="*/ 104 w 667"/>
              <a:gd name="T65" fmla="*/ 290 h 311"/>
              <a:gd name="T66" fmla="*/ 0 w 667"/>
              <a:gd name="T67" fmla="*/ 311 h 311"/>
              <a:gd name="T68" fmla="*/ 0 w 667"/>
              <a:gd name="T69" fmla="*/ 282 h 311"/>
              <a:gd name="T70" fmla="*/ 32 w 667"/>
              <a:gd name="T71" fmla="*/ 274 h 311"/>
              <a:gd name="T72" fmla="*/ 32 w 667"/>
              <a:gd name="T73" fmla="*/ 254 h 311"/>
              <a:gd name="T74" fmla="*/ 60 w 667"/>
              <a:gd name="T75" fmla="*/ 242 h 311"/>
              <a:gd name="T76" fmla="*/ 92 w 667"/>
              <a:gd name="T77" fmla="*/ 217 h 311"/>
              <a:gd name="T78" fmla="*/ 96 w 667"/>
              <a:gd name="T79" fmla="*/ 198 h 311"/>
              <a:gd name="T80" fmla="*/ 108 w 667"/>
              <a:gd name="T81" fmla="*/ 173 h 311"/>
              <a:gd name="T82" fmla="*/ 132 w 667"/>
              <a:gd name="T83" fmla="*/ 166 h 311"/>
              <a:gd name="T84" fmla="*/ 140 w 667"/>
              <a:gd name="T85" fmla="*/ 166 h 311"/>
              <a:gd name="T86" fmla="*/ 156 w 667"/>
              <a:gd name="T87" fmla="*/ 157 h 311"/>
              <a:gd name="T88" fmla="*/ 152 w 667"/>
              <a:gd name="T89" fmla="*/ 145 h 311"/>
              <a:gd name="T90" fmla="*/ 180 w 667"/>
              <a:gd name="T91" fmla="*/ 133 h 311"/>
              <a:gd name="T92" fmla="*/ 192 w 667"/>
              <a:gd name="T93" fmla="*/ 10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7" h="311">
                <a:moveTo>
                  <a:pt x="192" y="105"/>
                </a:moveTo>
                <a:lnTo>
                  <a:pt x="627" y="0"/>
                </a:lnTo>
                <a:lnTo>
                  <a:pt x="639" y="41"/>
                </a:lnTo>
                <a:lnTo>
                  <a:pt x="611" y="45"/>
                </a:lnTo>
                <a:lnTo>
                  <a:pt x="590" y="69"/>
                </a:lnTo>
                <a:lnTo>
                  <a:pt x="566" y="53"/>
                </a:lnTo>
                <a:lnTo>
                  <a:pt x="579" y="73"/>
                </a:lnTo>
                <a:lnTo>
                  <a:pt x="579" y="89"/>
                </a:lnTo>
                <a:lnTo>
                  <a:pt x="590" y="73"/>
                </a:lnTo>
                <a:lnTo>
                  <a:pt x="630" y="60"/>
                </a:lnTo>
                <a:lnTo>
                  <a:pt x="642" y="76"/>
                </a:lnTo>
                <a:lnTo>
                  <a:pt x="642" y="57"/>
                </a:lnTo>
                <a:lnTo>
                  <a:pt x="662" y="60"/>
                </a:lnTo>
                <a:lnTo>
                  <a:pt x="667" y="89"/>
                </a:lnTo>
                <a:lnTo>
                  <a:pt x="642" y="125"/>
                </a:lnTo>
                <a:lnTo>
                  <a:pt x="611" y="125"/>
                </a:lnTo>
                <a:lnTo>
                  <a:pt x="590" y="138"/>
                </a:lnTo>
                <a:lnTo>
                  <a:pt x="607" y="154"/>
                </a:lnTo>
                <a:lnTo>
                  <a:pt x="590" y="177"/>
                </a:lnTo>
                <a:lnTo>
                  <a:pt x="639" y="161"/>
                </a:lnTo>
                <a:lnTo>
                  <a:pt x="634" y="182"/>
                </a:lnTo>
                <a:lnTo>
                  <a:pt x="598" y="217"/>
                </a:lnTo>
                <a:lnTo>
                  <a:pt x="550" y="238"/>
                </a:lnTo>
                <a:lnTo>
                  <a:pt x="538" y="293"/>
                </a:lnTo>
                <a:lnTo>
                  <a:pt x="490" y="298"/>
                </a:lnTo>
                <a:lnTo>
                  <a:pt x="381" y="242"/>
                </a:lnTo>
                <a:lnTo>
                  <a:pt x="297" y="258"/>
                </a:lnTo>
                <a:lnTo>
                  <a:pt x="277" y="249"/>
                </a:lnTo>
                <a:lnTo>
                  <a:pt x="253" y="254"/>
                </a:lnTo>
                <a:lnTo>
                  <a:pt x="233" y="249"/>
                </a:lnTo>
                <a:lnTo>
                  <a:pt x="124" y="274"/>
                </a:lnTo>
                <a:lnTo>
                  <a:pt x="116" y="286"/>
                </a:lnTo>
                <a:lnTo>
                  <a:pt x="104" y="290"/>
                </a:lnTo>
                <a:lnTo>
                  <a:pt x="0" y="311"/>
                </a:lnTo>
                <a:lnTo>
                  <a:pt x="0" y="282"/>
                </a:lnTo>
                <a:lnTo>
                  <a:pt x="32" y="274"/>
                </a:lnTo>
                <a:lnTo>
                  <a:pt x="32" y="254"/>
                </a:lnTo>
                <a:lnTo>
                  <a:pt x="60" y="242"/>
                </a:lnTo>
                <a:lnTo>
                  <a:pt x="92" y="217"/>
                </a:lnTo>
                <a:lnTo>
                  <a:pt x="96" y="198"/>
                </a:lnTo>
                <a:lnTo>
                  <a:pt x="108" y="173"/>
                </a:lnTo>
                <a:lnTo>
                  <a:pt x="132" y="166"/>
                </a:lnTo>
                <a:lnTo>
                  <a:pt x="140" y="166"/>
                </a:lnTo>
                <a:lnTo>
                  <a:pt x="156" y="157"/>
                </a:lnTo>
                <a:lnTo>
                  <a:pt x="152" y="145"/>
                </a:lnTo>
                <a:lnTo>
                  <a:pt x="180" y="133"/>
                </a:lnTo>
                <a:lnTo>
                  <a:pt x="192" y="105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1FA00F97-46C7-FE4C-976D-B73C7C8390CC}"/>
              </a:ext>
            </a:extLst>
          </p:cNvPr>
          <p:cNvSpPr>
            <a:spLocks/>
          </p:cNvSpPr>
          <p:nvPr/>
        </p:nvSpPr>
        <p:spPr bwMode="auto">
          <a:xfrm>
            <a:off x="6535990" y="4621503"/>
            <a:ext cx="562912" cy="906520"/>
          </a:xfrm>
          <a:custGeom>
            <a:avLst/>
            <a:gdLst>
              <a:gd name="T0" fmla="*/ 12 w 297"/>
              <a:gd name="T1" fmla="*/ 450 h 450"/>
              <a:gd name="T2" fmla="*/ 0 w 297"/>
              <a:gd name="T3" fmla="*/ 342 h 450"/>
              <a:gd name="T4" fmla="*/ 0 w 297"/>
              <a:gd name="T5" fmla="*/ 33 h 450"/>
              <a:gd name="T6" fmla="*/ 196 w 297"/>
              <a:gd name="T7" fmla="*/ 0 h 450"/>
              <a:gd name="T8" fmla="*/ 281 w 297"/>
              <a:gd name="T9" fmla="*/ 285 h 450"/>
              <a:gd name="T10" fmla="*/ 277 w 297"/>
              <a:gd name="T11" fmla="*/ 326 h 450"/>
              <a:gd name="T12" fmla="*/ 277 w 297"/>
              <a:gd name="T13" fmla="*/ 370 h 450"/>
              <a:gd name="T14" fmla="*/ 297 w 297"/>
              <a:gd name="T15" fmla="*/ 402 h 450"/>
              <a:gd name="T16" fmla="*/ 12 w 297"/>
              <a:gd name="T1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450">
                <a:moveTo>
                  <a:pt x="12" y="450"/>
                </a:moveTo>
                <a:lnTo>
                  <a:pt x="0" y="342"/>
                </a:lnTo>
                <a:lnTo>
                  <a:pt x="0" y="33"/>
                </a:lnTo>
                <a:lnTo>
                  <a:pt x="196" y="0"/>
                </a:lnTo>
                <a:lnTo>
                  <a:pt x="281" y="285"/>
                </a:lnTo>
                <a:lnTo>
                  <a:pt x="277" y="326"/>
                </a:lnTo>
                <a:lnTo>
                  <a:pt x="277" y="370"/>
                </a:lnTo>
                <a:lnTo>
                  <a:pt x="297" y="402"/>
                </a:lnTo>
                <a:lnTo>
                  <a:pt x="12" y="45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4CC6352-FE03-644B-832A-B7022A68C626}"/>
              </a:ext>
            </a:extLst>
          </p:cNvPr>
          <p:cNvSpPr>
            <a:spLocks/>
          </p:cNvSpPr>
          <p:nvPr/>
        </p:nvSpPr>
        <p:spPr bwMode="auto">
          <a:xfrm>
            <a:off x="3732800" y="4506679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AEE4B784-C47F-6144-A276-F41CB0B6522D}"/>
              </a:ext>
            </a:extLst>
          </p:cNvPr>
          <p:cNvSpPr>
            <a:spLocks/>
          </p:cNvSpPr>
          <p:nvPr/>
        </p:nvSpPr>
        <p:spPr bwMode="auto">
          <a:xfrm>
            <a:off x="8120485" y="3269782"/>
            <a:ext cx="168684" cy="292102"/>
          </a:xfrm>
          <a:custGeom>
            <a:avLst/>
            <a:gdLst>
              <a:gd name="T0" fmla="*/ 0 w 89"/>
              <a:gd name="T1" fmla="*/ 24 h 145"/>
              <a:gd name="T2" fmla="*/ 40 w 89"/>
              <a:gd name="T3" fmla="*/ 145 h 145"/>
              <a:gd name="T4" fmla="*/ 84 w 89"/>
              <a:gd name="T5" fmla="*/ 136 h 145"/>
              <a:gd name="T6" fmla="*/ 89 w 89"/>
              <a:gd name="T7" fmla="*/ 116 h 145"/>
              <a:gd name="T8" fmla="*/ 73 w 89"/>
              <a:gd name="T9" fmla="*/ 100 h 145"/>
              <a:gd name="T10" fmla="*/ 57 w 89"/>
              <a:gd name="T11" fmla="*/ 88 h 145"/>
              <a:gd name="T12" fmla="*/ 29 w 89"/>
              <a:gd name="T13" fmla="*/ 28 h 145"/>
              <a:gd name="T14" fmla="*/ 32 w 89"/>
              <a:gd name="T15" fmla="*/ 4 h 145"/>
              <a:gd name="T16" fmla="*/ 8 w 89"/>
              <a:gd name="T17" fmla="*/ 0 h 145"/>
              <a:gd name="T18" fmla="*/ 0 w 89"/>
              <a:gd name="T19" fmla="*/ 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145">
                <a:moveTo>
                  <a:pt x="0" y="24"/>
                </a:moveTo>
                <a:lnTo>
                  <a:pt x="40" y="145"/>
                </a:lnTo>
                <a:lnTo>
                  <a:pt x="84" y="136"/>
                </a:lnTo>
                <a:lnTo>
                  <a:pt x="89" y="116"/>
                </a:lnTo>
                <a:lnTo>
                  <a:pt x="73" y="100"/>
                </a:lnTo>
                <a:lnTo>
                  <a:pt x="57" y="88"/>
                </a:lnTo>
                <a:lnTo>
                  <a:pt x="29" y="28"/>
                </a:lnTo>
                <a:lnTo>
                  <a:pt x="32" y="4"/>
                </a:lnTo>
                <a:lnTo>
                  <a:pt x="8" y="0"/>
                </a:lnTo>
                <a:lnTo>
                  <a:pt x="0" y="2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55F59577-C0B6-BF4C-B30E-F4A01F59DC3C}"/>
              </a:ext>
            </a:extLst>
          </p:cNvPr>
          <p:cNvSpPr>
            <a:spLocks/>
          </p:cNvSpPr>
          <p:nvPr/>
        </p:nvSpPr>
        <p:spPr bwMode="auto">
          <a:xfrm>
            <a:off x="6215680" y="4184360"/>
            <a:ext cx="1226277" cy="549956"/>
          </a:xfrm>
          <a:custGeom>
            <a:avLst/>
            <a:gdLst>
              <a:gd name="T0" fmla="*/ 28 w 647"/>
              <a:gd name="T1" fmla="*/ 160 h 273"/>
              <a:gd name="T2" fmla="*/ 32 w 647"/>
              <a:gd name="T3" fmla="*/ 116 h 273"/>
              <a:gd name="T4" fmla="*/ 60 w 647"/>
              <a:gd name="T5" fmla="*/ 105 h 273"/>
              <a:gd name="T6" fmla="*/ 148 w 647"/>
              <a:gd name="T7" fmla="*/ 93 h 273"/>
              <a:gd name="T8" fmla="*/ 141 w 647"/>
              <a:gd name="T9" fmla="*/ 77 h 273"/>
              <a:gd name="T10" fmla="*/ 173 w 647"/>
              <a:gd name="T11" fmla="*/ 81 h 273"/>
              <a:gd name="T12" fmla="*/ 503 w 647"/>
              <a:gd name="T13" fmla="*/ 28 h 273"/>
              <a:gd name="T14" fmla="*/ 647 w 647"/>
              <a:gd name="T15" fmla="*/ 0 h 273"/>
              <a:gd name="T16" fmla="*/ 635 w 647"/>
              <a:gd name="T17" fmla="*/ 28 h 273"/>
              <a:gd name="T18" fmla="*/ 607 w 647"/>
              <a:gd name="T19" fmla="*/ 40 h 273"/>
              <a:gd name="T20" fmla="*/ 611 w 647"/>
              <a:gd name="T21" fmla="*/ 52 h 273"/>
              <a:gd name="T22" fmla="*/ 595 w 647"/>
              <a:gd name="T23" fmla="*/ 61 h 273"/>
              <a:gd name="T24" fmla="*/ 587 w 647"/>
              <a:gd name="T25" fmla="*/ 61 h 273"/>
              <a:gd name="T26" fmla="*/ 563 w 647"/>
              <a:gd name="T27" fmla="*/ 68 h 273"/>
              <a:gd name="T28" fmla="*/ 551 w 647"/>
              <a:gd name="T29" fmla="*/ 93 h 273"/>
              <a:gd name="T30" fmla="*/ 547 w 647"/>
              <a:gd name="T31" fmla="*/ 112 h 273"/>
              <a:gd name="T32" fmla="*/ 515 w 647"/>
              <a:gd name="T33" fmla="*/ 137 h 273"/>
              <a:gd name="T34" fmla="*/ 487 w 647"/>
              <a:gd name="T35" fmla="*/ 149 h 273"/>
              <a:gd name="T36" fmla="*/ 487 w 647"/>
              <a:gd name="T37" fmla="*/ 169 h 273"/>
              <a:gd name="T38" fmla="*/ 455 w 647"/>
              <a:gd name="T39" fmla="*/ 177 h 273"/>
              <a:gd name="T40" fmla="*/ 455 w 647"/>
              <a:gd name="T41" fmla="*/ 206 h 273"/>
              <a:gd name="T42" fmla="*/ 365 w 647"/>
              <a:gd name="T43" fmla="*/ 217 h 273"/>
              <a:gd name="T44" fmla="*/ 169 w 647"/>
              <a:gd name="T45" fmla="*/ 250 h 273"/>
              <a:gd name="T46" fmla="*/ 0 w 647"/>
              <a:gd name="T47" fmla="*/ 273 h 273"/>
              <a:gd name="T48" fmla="*/ 12 w 647"/>
              <a:gd name="T49" fmla="*/ 245 h 273"/>
              <a:gd name="T50" fmla="*/ 0 w 647"/>
              <a:gd name="T51" fmla="*/ 245 h 273"/>
              <a:gd name="T52" fmla="*/ 21 w 647"/>
              <a:gd name="T53" fmla="*/ 229 h 273"/>
              <a:gd name="T54" fmla="*/ 28 w 647"/>
              <a:gd name="T55" fmla="*/ 16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7" h="273">
                <a:moveTo>
                  <a:pt x="28" y="160"/>
                </a:moveTo>
                <a:lnTo>
                  <a:pt x="32" y="116"/>
                </a:lnTo>
                <a:lnTo>
                  <a:pt x="60" y="105"/>
                </a:lnTo>
                <a:lnTo>
                  <a:pt x="148" y="93"/>
                </a:lnTo>
                <a:lnTo>
                  <a:pt x="141" y="77"/>
                </a:lnTo>
                <a:lnTo>
                  <a:pt x="173" y="81"/>
                </a:lnTo>
                <a:lnTo>
                  <a:pt x="503" y="28"/>
                </a:lnTo>
                <a:lnTo>
                  <a:pt x="647" y="0"/>
                </a:lnTo>
                <a:lnTo>
                  <a:pt x="635" y="28"/>
                </a:lnTo>
                <a:lnTo>
                  <a:pt x="607" y="40"/>
                </a:lnTo>
                <a:lnTo>
                  <a:pt x="611" y="52"/>
                </a:lnTo>
                <a:lnTo>
                  <a:pt x="595" y="61"/>
                </a:lnTo>
                <a:lnTo>
                  <a:pt x="587" y="61"/>
                </a:lnTo>
                <a:lnTo>
                  <a:pt x="563" y="68"/>
                </a:lnTo>
                <a:lnTo>
                  <a:pt x="551" y="93"/>
                </a:lnTo>
                <a:lnTo>
                  <a:pt x="547" y="112"/>
                </a:lnTo>
                <a:lnTo>
                  <a:pt x="515" y="137"/>
                </a:lnTo>
                <a:lnTo>
                  <a:pt x="487" y="149"/>
                </a:lnTo>
                <a:lnTo>
                  <a:pt x="487" y="169"/>
                </a:lnTo>
                <a:lnTo>
                  <a:pt x="455" y="177"/>
                </a:lnTo>
                <a:lnTo>
                  <a:pt x="455" y="206"/>
                </a:lnTo>
                <a:lnTo>
                  <a:pt x="365" y="217"/>
                </a:lnTo>
                <a:lnTo>
                  <a:pt x="169" y="250"/>
                </a:lnTo>
                <a:lnTo>
                  <a:pt x="0" y="273"/>
                </a:lnTo>
                <a:lnTo>
                  <a:pt x="12" y="245"/>
                </a:lnTo>
                <a:lnTo>
                  <a:pt x="0" y="245"/>
                </a:lnTo>
                <a:lnTo>
                  <a:pt x="21" y="229"/>
                </a:lnTo>
                <a:lnTo>
                  <a:pt x="28" y="16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98CB5C91-5864-3944-B7F8-2927937E4BAA}"/>
              </a:ext>
            </a:extLst>
          </p:cNvPr>
          <p:cNvSpPr>
            <a:spLocks/>
          </p:cNvSpPr>
          <p:nvPr/>
        </p:nvSpPr>
        <p:spPr bwMode="auto">
          <a:xfrm>
            <a:off x="6907475" y="4557040"/>
            <a:ext cx="809305" cy="922636"/>
          </a:xfrm>
          <a:custGeom>
            <a:avLst/>
            <a:gdLst>
              <a:gd name="T0" fmla="*/ 403 w 427"/>
              <a:gd name="T1" fmla="*/ 430 h 458"/>
              <a:gd name="T2" fmla="*/ 383 w 427"/>
              <a:gd name="T3" fmla="*/ 422 h 458"/>
              <a:gd name="T4" fmla="*/ 371 w 427"/>
              <a:gd name="T5" fmla="*/ 409 h 458"/>
              <a:gd name="T6" fmla="*/ 362 w 427"/>
              <a:gd name="T7" fmla="*/ 446 h 458"/>
              <a:gd name="T8" fmla="*/ 355 w 427"/>
              <a:gd name="T9" fmla="*/ 446 h 458"/>
              <a:gd name="T10" fmla="*/ 343 w 427"/>
              <a:gd name="T11" fmla="*/ 434 h 458"/>
              <a:gd name="T12" fmla="*/ 113 w 427"/>
              <a:gd name="T13" fmla="*/ 458 h 458"/>
              <a:gd name="T14" fmla="*/ 101 w 427"/>
              <a:gd name="T15" fmla="*/ 434 h 458"/>
              <a:gd name="T16" fmla="*/ 81 w 427"/>
              <a:gd name="T17" fmla="*/ 402 h 458"/>
              <a:gd name="T18" fmla="*/ 81 w 427"/>
              <a:gd name="T19" fmla="*/ 358 h 458"/>
              <a:gd name="T20" fmla="*/ 85 w 427"/>
              <a:gd name="T21" fmla="*/ 317 h 458"/>
              <a:gd name="T22" fmla="*/ 0 w 427"/>
              <a:gd name="T23" fmla="*/ 32 h 458"/>
              <a:gd name="T24" fmla="*/ 90 w 427"/>
              <a:gd name="T25" fmla="*/ 21 h 458"/>
              <a:gd name="T26" fmla="*/ 194 w 427"/>
              <a:gd name="T27" fmla="*/ 0 h 458"/>
              <a:gd name="T28" fmla="*/ 186 w 427"/>
              <a:gd name="T29" fmla="*/ 24 h 458"/>
              <a:gd name="T30" fmla="*/ 230 w 427"/>
              <a:gd name="T31" fmla="*/ 65 h 458"/>
              <a:gd name="T32" fmla="*/ 242 w 427"/>
              <a:gd name="T33" fmla="*/ 93 h 458"/>
              <a:gd name="T34" fmla="*/ 339 w 427"/>
              <a:gd name="T35" fmla="*/ 165 h 458"/>
              <a:gd name="T36" fmla="*/ 403 w 427"/>
              <a:gd name="T37" fmla="*/ 241 h 458"/>
              <a:gd name="T38" fmla="*/ 427 w 427"/>
              <a:gd name="T39" fmla="*/ 257 h 458"/>
              <a:gd name="T40" fmla="*/ 408 w 427"/>
              <a:gd name="T41" fmla="*/ 317 h 458"/>
              <a:gd name="T42" fmla="*/ 408 w 427"/>
              <a:gd name="T43" fmla="*/ 362 h 458"/>
              <a:gd name="T44" fmla="*/ 403 w 427"/>
              <a:gd name="T45" fmla="*/ 378 h 458"/>
              <a:gd name="T46" fmla="*/ 403 w 427"/>
              <a:gd name="T47" fmla="*/ 43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458">
                <a:moveTo>
                  <a:pt x="403" y="430"/>
                </a:moveTo>
                <a:lnTo>
                  <a:pt x="383" y="422"/>
                </a:lnTo>
                <a:lnTo>
                  <a:pt x="371" y="409"/>
                </a:lnTo>
                <a:lnTo>
                  <a:pt x="362" y="446"/>
                </a:lnTo>
                <a:lnTo>
                  <a:pt x="355" y="446"/>
                </a:lnTo>
                <a:lnTo>
                  <a:pt x="343" y="434"/>
                </a:lnTo>
                <a:lnTo>
                  <a:pt x="113" y="458"/>
                </a:lnTo>
                <a:lnTo>
                  <a:pt x="101" y="434"/>
                </a:lnTo>
                <a:lnTo>
                  <a:pt x="81" y="402"/>
                </a:lnTo>
                <a:lnTo>
                  <a:pt x="81" y="358"/>
                </a:lnTo>
                <a:lnTo>
                  <a:pt x="85" y="317"/>
                </a:lnTo>
                <a:lnTo>
                  <a:pt x="0" y="32"/>
                </a:lnTo>
                <a:lnTo>
                  <a:pt x="90" y="21"/>
                </a:lnTo>
                <a:lnTo>
                  <a:pt x="194" y="0"/>
                </a:lnTo>
                <a:lnTo>
                  <a:pt x="186" y="24"/>
                </a:lnTo>
                <a:lnTo>
                  <a:pt x="230" y="65"/>
                </a:lnTo>
                <a:lnTo>
                  <a:pt x="242" y="93"/>
                </a:lnTo>
                <a:lnTo>
                  <a:pt x="339" y="165"/>
                </a:lnTo>
                <a:lnTo>
                  <a:pt x="403" y="241"/>
                </a:lnTo>
                <a:lnTo>
                  <a:pt x="427" y="257"/>
                </a:lnTo>
                <a:lnTo>
                  <a:pt x="408" y="317"/>
                </a:lnTo>
                <a:lnTo>
                  <a:pt x="408" y="362"/>
                </a:lnTo>
                <a:lnTo>
                  <a:pt x="403" y="378"/>
                </a:lnTo>
                <a:lnTo>
                  <a:pt x="403" y="43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AA15674E-0304-5C46-AB2C-D02AC0158192}"/>
              </a:ext>
            </a:extLst>
          </p:cNvPr>
          <p:cNvSpPr>
            <a:spLocks/>
          </p:cNvSpPr>
          <p:nvPr/>
        </p:nvSpPr>
        <p:spPr bwMode="auto">
          <a:xfrm>
            <a:off x="8165973" y="2977681"/>
            <a:ext cx="183847" cy="445203"/>
          </a:xfrm>
          <a:custGeom>
            <a:avLst/>
            <a:gdLst>
              <a:gd name="T0" fmla="*/ 12 w 97"/>
              <a:gd name="T1" fmla="*/ 0 h 221"/>
              <a:gd name="T2" fmla="*/ 84 w 97"/>
              <a:gd name="T3" fmla="*/ 9 h 221"/>
              <a:gd name="T4" fmla="*/ 84 w 97"/>
              <a:gd name="T5" fmla="*/ 32 h 221"/>
              <a:gd name="T6" fmla="*/ 72 w 97"/>
              <a:gd name="T7" fmla="*/ 73 h 221"/>
              <a:gd name="T8" fmla="*/ 77 w 97"/>
              <a:gd name="T9" fmla="*/ 81 h 221"/>
              <a:gd name="T10" fmla="*/ 93 w 97"/>
              <a:gd name="T11" fmla="*/ 81 h 221"/>
              <a:gd name="T12" fmla="*/ 97 w 97"/>
              <a:gd name="T13" fmla="*/ 88 h 221"/>
              <a:gd name="T14" fmla="*/ 97 w 97"/>
              <a:gd name="T15" fmla="*/ 129 h 221"/>
              <a:gd name="T16" fmla="*/ 81 w 97"/>
              <a:gd name="T17" fmla="*/ 180 h 221"/>
              <a:gd name="T18" fmla="*/ 68 w 97"/>
              <a:gd name="T19" fmla="*/ 221 h 221"/>
              <a:gd name="T20" fmla="*/ 56 w 97"/>
              <a:gd name="T21" fmla="*/ 221 h 221"/>
              <a:gd name="T22" fmla="*/ 56 w 97"/>
              <a:gd name="T23" fmla="*/ 214 h 221"/>
              <a:gd name="T24" fmla="*/ 44 w 97"/>
              <a:gd name="T25" fmla="*/ 209 h 221"/>
              <a:gd name="T26" fmla="*/ 37 w 97"/>
              <a:gd name="T27" fmla="*/ 209 h 221"/>
              <a:gd name="T28" fmla="*/ 16 w 97"/>
              <a:gd name="T29" fmla="*/ 193 h 221"/>
              <a:gd name="T30" fmla="*/ 5 w 97"/>
              <a:gd name="T31" fmla="*/ 173 h 221"/>
              <a:gd name="T32" fmla="*/ 8 w 97"/>
              <a:gd name="T33" fmla="*/ 149 h 221"/>
              <a:gd name="T34" fmla="*/ 16 w 97"/>
              <a:gd name="T35" fmla="*/ 129 h 221"/>
              <a:gd name="T36" fmla="*/ 16 w 97"/>
              <a:gd name="T37" fmla="*/ 120 h 221"/>
              <a:gd name="T38" fmla="*/ 33 w 97"/>
              <a:gd name="T39" fmla="*/ 101 h 221"/>
              <a:gd name="T40" fmla="*/ 24 w 97"/>
              <a:gd name="T41" fmla="*/ 88 h 221"/>
              <a:gd name="T42" fmla="*/ 16 w 97"/>
              <a:gd name="T43" fmla="*/ 88 h 221"/>
              <a:gd name="T44" fmla="*/ 5 w 97"/>
              <a:gd name="T45" fmla="*/ 81 h 221"/>
              <a:gd name="T46" fmla="*/ 12 w 97"/>
              <a:gd name="T47" fmla="*/ 60 h 221"/>
              <a:gd name="T48" fmla="*/ 0 w 97"/>
              <a:gd name="T49" fmla="*/ 48 h 221"/>
              <a:gd name="T50" fmla="*/ 5 w 97"/>
              <a:gd name="T51" fmla="*/ 28 h 221"/>
              <a:gd name="T52" fmla="*/ 5 w 97"/>
              <a:gd name="T53" fmla="*/ 12 h 221"/>
              <a:gd name="T54" fmla="*/ 12 w 97"/>
              <a:gd name="T55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7" h="221">
                <a:moveTo>
                  <a:pt x="12" y="0"/>
                </a:moveTo>
                <a:lnTo>
                  <a:pt x="84" y="9"/>
                </a:lnTo>
                <a:lnTo>
                  <a:pt x="84" y="32"/>
                </a:lnTo>
                <a:lnTo>
                  <a:pt x="72" y="73"/>
                </a:lnTo>
                <a:lnTo>
                  <a:pt x="77" y="81"/>
                </a:lnTo>
                <a:lnTo>
                  <a:pt x="93" y="81"/>
                </a:lnTo>
                <a:lnTo>
                  <a:pt x="97" y="88"/>
                </a:lnTo>
                <a:lnTo>
                  <a:pt x="97" y="129"/>
                </a:lnTo>
                <a:lnTo>
                  <a:pt x="81" y="180"/>
                </a:lnTo>
                <a:lnTo>
                  <a:pt x="68" y="221"/>
                </a:lnTo>
                <a:lnTo>
                  <a:pt x="56" y="221"/>
                </a:lnTo>
                <a:lnTo>
                  <a:pt x="56" y="214"/>
                </a:lnTo>
                <a:lnTo>
                  <a:pt x="44" y="209"/>
                </a:lnTo>
                <a:lnTo>
                  <a:pt x="37" y="209"/>
                </a:lnTo>
                <a:lnTo>
                  <a:pt x="16" y="193"/>
                </a:lnTo>
                <a:lnTo>
                  <a:pt x="5" y="173"/>
                </a:lnTo>
                <a:lnTo>
                  <a:pt x="8" y="149"/>
                </a:lnTo>
                <a:lnTo>
                  <a:pt x="16" y="129"/>
                </a:lnTo>
                <a:lnTo>
                  <a:pt x="16" y="120"/>
                </a:lnTo>
                <a:lnTo>
                  <a:pt x="33" y="101"/>
                </a:lnTo>
                <a:lnTo>
                  <a:pt x="24" y="88"/>
                </a:lnTo>
                <a:lnTo>
                  <a:pt x="16" y="88"/>
                </a:lnTo>
                <a:lnTo>
                  <a:pt x="5" y="81"/>
                </a:lnTo>
                <a:lnTo>
                  <a:pt x="12" y="60"/>
                </a:lnTo>
                <a:lnTo>
                  <a:pt x="0" y="48"/>
                </a:lnTo>
                <a:lnTo>
                  <a:pt x="5" y="28"/>
                </a:lnTo>
                <a:lnTo>
                  <a:pt x="5" y="12"/>
                </a:lnTo>
                <a:lnTo>
                  <a:pt x="1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Freeform 48">
            <a:extLst>
              <a:ext uri="{FF2B5EF4-FFF2-40B4-BE49-F238E27FC236}">
                <a16:creationId xmlns:a16="http://schemas.microsoft.com/office/drawing/2014/main" id="{F255F422-8B69-494F-ABDF-79490A58A8EC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  <a:gd name="T66" fmla="*/ 96 w 341"/>
              <a:gd name="T67" fmla="*/ 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  <a:lnTo>
                  <a:pt x="9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Freeform 49">
            <a:extLst>
              <a:ext uri="{FF2B5EF4-FFF2-40B4-BE49-F238E27FC236}">
                <a16:creationId xmlns:a16="http://schemas.microsoft.com/office/drawing/2014/main" id="{A6795C6A-F8CA-E745-AE15-38A843D4C69E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Freeform 50">
            <a:extLst>
              <a:ext uri="{FF2B5EF4-FFF2-40B4-BE49-F238E27FC236}">
                <a16:creationId xmlns:a16="http://schemas.microsoft.com/office/drawing/2014/main" id="{67875CA3-5B35-B949-B8CD-1AABC53176F4}"/>
              </a:ext>
            </a:extLst>
          </p:cNvPr>
          <p:cNvSpPr>
            <a:spLocks/>
          </p:cNvSpPr>
          <p:nvPr/>
        </p:nvSpPr>
        <p:spPr bwMode="auto">
          <a:xfrm>
            <a:off x="7169031" y="3465187"/>
            <a:ext cx="1097395" cy="775579"/>
          </a:xfrm>
          <a:custGeom>
            <a:avLst/>
            <a:gdLst>
              <a:gd name="T0" fmla="*/ 381 w 579"/>
              <a:gd name="T1" fmla="*/ 7 h 385"/>
              <a:gd name="T2" fmla="*/ 346 w 579"/>
              <a:gd name="T3" fmla="*/ 0 h 385"/>
              <a:gd name="T4" fmla="*/ 325 w 579"/>
              <a:gd name="T5" fmla="*/ 56 h 385"/>
              <a:gd name="T6" fmla="*/ 305 w 579"/>
              <a:gd name="T7" fmla="*/ 72 h 385"/>
              <a:gd name="T8" fmla="*/ 296 w 579"/>
              <a:gd name="T9" fmla="*/ 108 h 385"/>
              <a:gd name="T10" fmla="*/ 273 w 579"/>
              <a:gd name="T11" fmla="*/ 129 h 385"/>
              <a:gd name="T12" fmla="*/ 257 w 579"/>
              <a:gd name="T13" fmla="*/ 120 h 385"/>
              <a:gd name="T14" fmla="*/ 236 w 579"/>
              <a:gd name="T15" fmla="*/ 132 h 385"/>
              <a:gd name="T16" fmla="*/ 245 w 579"/>
              <a:gd name="T17" fmla="*/ 148 h 385"/>
              <a:gd name="T18" fmla="*/ 229 w 579"/>
              <a:gd name="T19" fmla="*/ 201 h 385"/>
              <a:gd name="T20" fmla="*/ 229 w 579"/>
              <a:gd name="T21" fmla="*/ 228 h 385"/>
              <a:gd name="T22" fmla="*/ 176 w 579"/>
              <a:gd name="T23" fmla="*/ 268 h 385"/>
              <a:gd name="T24" fmla="*/ 164 w 579"/>
              <a:gd name="T25" fmla="*/ 265 h 385"/>
              <a:gd name="T26" fmla="*/ 148 w 579"/>
              <a:gd name="T27" fmla="*/ 293 h 385"/>
              <a:gd name="T28" fmla="*/ 116 w 579"/>
              <a:gd name="T29" fmla="*/ 300 h 385"/>
              <a:gd name="T30" fmla="*/ 100 w 579"/>
              <a:gd name="T31" fmla="*/ 273 h 385"/>
              <a:gd name="T32" fmla="*/ 92 w 579"/>
              <a:gd name="T33" fmla="*/ 273 h 385"/>
              <a:gd name="T34" fmla="*/ 72 w 579"/>
              <a:gd name="T35" fmla="*/ 309 h 385"/>
              <a:gd name="T36" fmla="*/ 48 w 579"/>
              <a:gd name="T37" fmla="*/ 321 h 385"/>
              <a:gd name="T38" fmla="*/ 44 w 579"/>
              <a:gd name="T39" fmla="*/ 353 h 385"/>
              <a:gd name="T40" fmla="*/ 0 w 579"/>
              <a:gd name="T41" fmla="*/ 385 h 385"/>
              <a:gd name="T42" fmla="*/ 144 w 579"/>
              <a:gd name="T43" fmla="*/ 357 h 385"/>
              <a:gd name="T44" fmla="*/ 579 w 579"/>
              <a:gd name="T45" fmla="*/ 252 h 385"/>
              <a:gd name="T46" fmla="*/ 563 w 579"/>
              <a:gd name="T47" fmla="*/ 212 h 385"/>
              <a:gd name="T48" fmla="*/ 538 w 579"/>
              <a:gd name="T49" fmla="*/ 212 h 385"/>
              <a:gd name="T50" fmla="*/ 526 w 579"/>
              <a:gd name="T51" fmla="*/ 228 h 385"/>
              <a:gd name="T52" fmla="*/ 514 w 579"/>
              <a:gd name="T53" fmla="*/ 221 h 385"/>
              <a:gd name="T54" fmla="*/ 526 w 579"/>
              <a:gd name="T55" fmla="*/ 208 h 385"/>
              <a:gd name="T56" fmla="*/ 522 w 579"/>
              <a:gd name="T57" fmla="*/ 192 h 385"/>
              <a:gd name="T58" fmla="*/ 510 w 579"/>
              <a:gd name="T59" fmla="*/ 184 h 385"/>
              <a:gd name="T60" fmla="*/ 526 w 579"/>
              <a:gd name="T61" fmla="*/ 173 h 385"/>
              <a:gd name="T62" fmla="*/ 514 w 579"/>
              <a:gd name="T63" fmla="*/ 156 h 385"/>
              <a:gd name="T64" fmla="*/ 482 w 579"/>
              <a:gd name="T65" fmla="*/ 132 h 385"/>
              <a:gd name="T66" fmla="*/ 510 w 579"/>
              <a:gd name="T67" fmla="*/ 132 h 385"/>
              <a:gd name="T68" fmla="*/ 502 w 579"/>
              <a:gd name="T69" fmla="*/ 116 h 385"/>
              <a:gd name="T70" fmla="*/ 482 w 579"/>
              <a:gd name="T71" fmla="*/ 100 h 385"/>
              <a:gd name="T72" fmla="*/ 450 w 579"/>
              <a:gd name="T73" fmla="*/ 79 h 385"/>
              <a:gd name="T74" fmla="*/ 430 w 579"/>
              <a:gd name="T75" fmla="*/ 76 h 385"/>
              <a:gd name="T76" fmla="*/ 437 w 579"/>
              <a:gd name="T77" fmla="*/ 51 h 385"/>
              <a:gd name="T78" fmla="*/ 446 w 579"/>
              <a:gd name="T79" fmla="*/ 39 h 385"/>
              <a:gd name="T80" fmla="*/ 397 w 579"/>
              <a:gd name="T81" fmla="*/ 7 h 385"/>
              <a:gd name="T82" fmla="*/ 381 w 579"/>
              <a:gd name="T83" fmla="*/ 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9" h="385">
                <a:moveTo>
                  <a:pt x="381" y="7"/>
                </a:moveTo>
                <a:lnTo>
                  <a:pt x="346" y="0"/>
                </a:lnTo>
                <a:lnTo>
                  <a:pt x="325" y="56"/>
                </a:lnTo>
                <a:lnTo>
                  <a:pt x="305" y="72"/>
                </a:lnTo>
                <a:lnTo>
                  <a:pt x="296" y="108"/>
                </a:lnTo>
                <a:lnTo>
                  <a:pt x="273" y="129"/>
                </a:lnTo>
                <a:lnTo>
                  <a:pt x="257" y="120"/>
                </a:lnTo>
                <a:lnTo>
                  <a:pt x="236" y="132"/>
                </a:lnTo>
                <a:lnTo>
                  <a:pt x="245" y="148"/>
                </a:lnTo>
                <a:lnTo>
                  <a:pt x="229" y="201"/>
                </a:lnTo>
                <a:lnTo>
                  <a:pt x="229" y="228"/>
                </a:lnTo>
                <a:lnTo>
                  <a:pt x="176" y="268"/>
                </a:lnTo>
                <a:lnTo>
                  <a:pt x="164" y="265"/>
                </a:lnTo>
                <a:lnTo>
                  <a:pt x="148" y="293"/>
                </a:lnTo>
                <a:lnTo>
                  <a:pt x="116" y="300"/>
                </a:lnTo>
                <a:lnTo>
                  <a:pt x="100" y="273"/>
                </a:lnTo>
                <a:lnTo>
                  <a:pt x="92" y="273"/>
                </a:lnTo>
                <a:lnTo>
                  <a:pt x="72" y="309"/>
                </a:lnTo>
                <a:lnTo>
                  <a:pt x="48" y="321"/>
                </a:lnTo>
                <a:lnTo>
                  <a:pt x="44" y="353"/>
                </a:lnTo>
                <a:lnTo>
                  <a:pt x="0" y="385"/>
                </a:lnTo>
                <a:lnTo>
                  <a:pt x="144" y="357"/>
                </a:lnTo>
                <a:lnTo>
                  <a:pt x="579" y="252"/>
                </a:lnTo>
                <a:lnTo>
                  <a:pt x="563" y="212"/>
                </a:lnTo>
                <a:lnTo>
                  <a:pt x="538" y="212"/>
                </a:lnTo>
                <a:lnTo>
                  <a:pt x="526" y="228"/>
                </a:lnTo>
                <a:lnTo>
                  <a:pt x="514" y="221"/>
                </a:lnTo>
                <a:lnTo>
                  <a:pt x="526" y="208"/>
                </a:lnTo>
                <a:lnTo>
                  <a:pt x="522" y="192"/>
                </a:lnTo>
                <a:lnTo>
                  <a:pt x="510" y="184"/>
                </a:lnTo>
                <a:lnTo>
                  <a:pt x="526" y="173"/>
                </a:lnTo>
                <a:lnTo>
                  <a:pt x="514" y="156"/>
                </a:lnTo>
                <a:lnTo>
                  <a:pt x="482" y="132"/>
                </a:lnTo>
                <a:lnTo>
                  <a:pt x="510" y="132"/>
                </a:lnTo>
                <a:lnTo>
                  <a:pt x="502" y="116"/>
                </a:lnTo>
                <a:lnTo>
                  <a:pt x="482" y="100"/>
                </a:lnTo>
                <a:lnTo>
                  <a:pt x="450" y="79"/>
                </a:lnTo>
                <a:lnTo>
                  <a:pt x="430" y="76"/>
                </a:lnTo>
                <a:lnTo>
                  <a:pt x="437" y="51"/>
                </a:lnTo>
                <a:lnTo>
                  <a:pt x="446" y="39"/>
                </a:lnTo>
                <a:lnTo>
                  <a:pt x="397" y="7"/>
                </a:lnTo>
                <a:lnTo>
                  <a:pt x="381" y="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33" name="Group 64">
            <a:extLst>
              <a:ext uri="{FF2B5EF4-FFF2-40B4-BE49-F238E27FC236}">
                <a16:creationId xmlns:a16="http://schemas.microsoft.com/office/drawing/2014/main" id="{0CB1CE22-B294-AB49-9B61-418A827003BB}"/>
              </a:ext>
            </a:extLst>
          </p:cNvPr>
          <p:cNvGrpSpPr>
            <a:grpSpLocks/>
          </p:cNvGrpSpPr>
          <p:nvPr/>
        </p:nvGrpSpPr>
        <p:grpSpPr bwMode="auto">
          <a:xfrm>
            <a:off x="7625154" y="3318534"/>
            <a:ext cx="654050" cy="533400"/>
            <a:chOff x="7733363" y="2909483"/>
            <a:chExt cx="653889" cy="533839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DEA11F6-B81B-D84D-8CAA-78245C09D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333" y="3257989"/>
              <a:ext cx="60650" cy="185333"/>
            </a:xfrm>
            <a:custGeom>
              <a:avLst/>
              <a:gdLst>
                <a:gd name="T0" fmla="*/ 0 w 32"/>
                <a:gd name="T1" fmla="*/ 48 h 92"/>
                <a:gd name="T2" fmla="*/ 16 w 32"/>
                <a:gd name="T3" fmla="*/ 92 h 92"/>
                <a:gd name="T4" fmla="*/ 23 w 32"/>
                <a:gd name="T5" fmla="*/ 80 h 92"/>
                <a:gd name="T6" fmla="*/ 19 w 32"/>
                <a:gd name="T7" fmla="*/ 44 h 92"/>
                <a:gd name="T8" fmla="*/ 32 w 32"/>
                <a:gd name="T9" fmla="*/ 48 h 92"/>
                <a:gd name="T10" fmla="*/ 32 w 32"/>
                <a:gd name="T11" fmla="*/ 0 h 92"/>
                <a:gd name="T12" fmla="*/ 3 w 32"/>
                <a:gd name="T13" fmla="*/ 8 h 92"/>
                <a:gd name="T14" fmla="*/ 0 w 32"/>
                <a:gd name="T15" fmla="*/ 4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92">
                  <a:moveTo>
                    <a:pt x="0" y="48"/>
                  </a:moveTo>
                  <a:lnTo>
                    <a:pt x="16" y="92"/>
                  </a:lnTo>
                  <a:lnTo>
                    <a:pt x="23" y="80"/>
                  </a:lnTo>
                  <a:lnTo>
                    <a:pt x="19" y="44"/>
                  </a:lnTo>
                  <a:lnTo>
                    <a:pt x="32" y="48"/>
                  </a:lnTo>
                  <a:lnTo>
                    <a:pt x="32" y="0"/>
                  </a:lnTo>
                  <a:lnTo>
                    <a:pt x="3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AB771146-4B6F-B347-9D5F-B7E2B1898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363" y="2909483"/>
              <a:ext cx="653889" cy="364623"/>
            </a:xfrm>
            <a:custGeom>
              <a:avLst/>
              <a:gdLst>
                <a:gd name="T0" fmla="*/ 345 w 345"/>
                <a:gd name="T1" fmla="*/ 112 h 181"/>
                <a:gd name="T2" fmla="*/ 338 w 345"/>
                <a:gd name="T3" fmla="*/ 173 h 181"/>
                <a:gd name="T4" fmla="*/ 309 w 345"/>
                <a:gd name="T5" fmla="*/ 181 h 181"/>
                <a:gd name="T6" fmla="*/ 290 w 345"/>
                <a:gd name="T7" fmla="*/ 152 h 181"/>
                <a:gd name="T8" fmla="*/ 253 w 345"/>
                <a:gd name="T9" fmla="*/ 124 h 181"/>
                <a:gd name="T10" fmla="*/ 249 w 345"/>
                <a:gd name="T11" fmla="*/ 101 h 181"/>
                <a:gd name="T12" fmla="*/ 261 w 345"/>
                <a:gd name="T13" fmla="*/ 101 h 181"/>
                <a:gd name="T14" fmla="*/ 261 w 345"/>
                <a:gd name="T15" fmla="*/ 73 h 181"/>
                <a:gd name="T16" fmla="*/ 253 w 345"/>
                <a:gd name="T17" fmla="*/ 52 h 181"/>
                <a:gd name="T18" fmla="*/ 261 w 345"/>
                <a:gd name="T19" fmla="*/ 24 h 181"/>
                <a:gd name="T20" fmla="*/ 241 w 345"/>
                <a:gd name="T21" fmla="*/ 40 h 181"/>
                <a:gd name="T22" fmla="*/ 225 w 345"/>
                <a:gd name="T23" fmla="*/ 52 h 181"/>
                <a:gd name="T24" fmla="*/ 228 w 345"/>
                <a:gd name="T25" fmla="*/ 112 h 181"/>
                <a:gd name="T26" fmla="*/ 249 w 345"/>
                <a:gd name="T27" fmla="*/ 140 h 181"/>
                <a:gd name="T28" fmla="*/ 257 w 345"/>
                <a:gd name="T29" fmla="*/ 168 h 181"/>
                <a:gd name="T30" fmla="*/ 241 w 345"/>
                <a:gd name="T31" fmla="*/ 173 h 181"/>
                <a:gd name="T32" fmla="*/ 209 w 345"/>
                <a:gd name="T33" fmla="*/ 152 h 181"/>
                <a:gd name="T34" fmla="*/ 189 w 345"/>
                <a:gd name="T35" fmla="*/ 149 h 181"/>
                <a:gd name="T36" fmla="*/ 196 w 345"/>
                <a:gd name="T37" fmla="*/ 124 h 181"/>
                <a:gd name="T38" fmla="*/ 205 w 345"/>
                <a:gd name="T39" fmla="*/ 112 h 181"/>
                <a:gd name="T40" fmla="*/ 156 w 345"/>
                <a:gd name="T41" fmla="*/ 80 h 181"/>
                <a:gd name="T42" fmla="*/ 140 w 345"/>
                <a:gd name="T43" fmla="*/ 80 h 181"/>
                <a:gd name="T44" fmla="*/ 128 w 345"/>
                <a:gd name="T45" fmla="*/ 61 h 181"/>
                <a:gd name="T46" fmla="*/ 101 w 345"/>
                <a:gd name="T47" fmla="*/ 52 h 181"/>
                <a:gd name="T48" fmla="*/ 89 w 345"/>
                <a:gd name="T49" fmla="*/ 73 h 181"/>
                <a:gd name="T50" fmla="*/ 48 w 345"/>
                <a:gd name="T51" fmla="*/ 73 h 181"/>
                <a:gd name="T52" fmla="*/ 36 w 345"/>
                <a:gd name="T53" fmla="*/ 101 h 181"/>
                <a:gd name="T54" fmla="*/ 8 w 345"/>
                <a:gd name="T55" fmla="*/ 105 h 181"/>
                <a:gd name="T56" fmla="*/ 0 w 345"/>
                <a:gd name="T57" fmla="*/ 61 h 181"/>
                <a:gd name="T58" fmla="*/ 261 w 345"/>
                <a:gd name="T59" fmla="*/ 0 h 181"/>
                <a:gd name="T60" fmla="*/ 301 w 345"/>
                <a:gd name="T61" fmla="*/ 121 h 181"/>
                <a:gd name="T62" fmla="*/ 345 w 345"/>
                <a:gd name="T63" fmla="*/ 11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181">
                  <a:moveTo>
                    <a:pt x="345" y="112"/>
                  </a:moveTo>
                  <a:lnTo>
                    <a:pt x="338" y="173"/>
                  </a:lnTo>
                  <a:lnTo>
                    <a:pt x="309" y="181"/>
                  </a:lnTo>
                  <a:lnTo>
                    <a:pt x="290" y="152"/>
                  </a:lnTo>
                  <a:lnTo>
                    <a:pt x="253" y="124"/>
                  </a:lnTo>
                  <a:lnTo>
                    <a:pt x="249" y="101"/>
                  </a:lnTo>
                  <a:lnTo>
                    <a:pt x="261" y="101"/>
                  </a:lnTo>
                  <a:lnTo>
                    <a:pt x="261" y="73"/>
                  </a:lnTo>
                  <a:lnTo>
                    <a:pt x="253" y="52"/>
                  </a:lnTo>
                  <a:lnTo>
                    <a:pt x="261" y="24"/>
                  </a:lnTo>
                  <a:lnTo>
                    <a:pt x="241" y="40"/>
                  </a:lnTo>
                  <a:lnTo>
                    <a:pt x="225" y="52"/>
                  </a:lnTo>
                  <a:lnTo>
                    <a:pt x="228" y="112"/>
                  </a:lnTo>
                  <a:lnTo>
                    <a:pt x="249" y="140"/>
                  </a:lnTo>
                  <a:lnTo>
                    <a:pt x="257" y="168"/>
                  </a:lnTo>
                  <a:lnTo>
                    <a:pt x="241" y="173"/>
                  </a:lnTo>
                  <a:lnTo>
                    <a:pt x="209" y="152"/>
                  </a:lnTo>
                  <a:lnTo>
                    <a:pt x="189" y="149"/>
                  </a:lnTo>
                  <a:lnTo>
                    <a:pt x="196" y="124"/>
                  </a:lnTo>
                  <a:lnTo>
                    <a:pt x="205" y="112"/>
                  </a:lnTo>
                  <a:lnTo>
                    <a:pt x="156" y="80"/>
                  </a:lnTo>
                  <a:lnTo>
                    <a:pt x="140" y="80"/>
                  </a:lnTo>
                  <a:lnTo>
                    <a:pt x="128" y="61"/>
                  </a:lnTo>
                  <a:lnTo>
                    <a:pt x="101" y="52"/>
                  </a:lnTo>
                  <a:lnTo>
                    <a:pt x="89" y="73"/>
                  </a:lnTo>
                  <a:lnTo>
                    <a:pt x="48" y="73"/>
                  </a:lnTo>
                  <a:lnTo>
                    <a:pt x="36" y="101"/>
                  </a:lnTo>
                  <a:lnTo>
                    <a:pt x="8" y="105"/>
                  </a:lnTo>
                  <a:lnTo>
                    <a:pt x="0" y="61"/>
                  </a:lnTo>
                  <a:lnTo>
                    <a:pt x="261" y="0"/>
                  </a:lnTo>
                  <a:lnTo>
                    <a:pt x="301" y="121"/>
                  </a:lnTo>
                  <a:lnTo>
                    <a:pt x="345" y="11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36" name="Freeform 52">
            <a:extLst>
              <a:ext uri="{FF2B5EF4-FFF2-40B4-BE49-F238E27FC236}">
                <a16:creationId xmlns:a16="http://schemas.microsoft.com/office/drawing/2014/main" id="{039821C9-2549-CC4C-B997-361CE3AE3891}"/>
              </a:ext>
            </a:extLst>
          </p:cNvPr>
          <p:cNvSpPr>
            <a:spLocks/>
          </p:cNvSpPr>
          <p:nvPr/>
        </p:nvSpPr>
        <p:spPr bwMode="auto">
          <a:xfrm>
            <a:off x="6558735" y="5380967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7" name="Freeform 53">
            <a:extLst>
              <a:ext uri="{FF2B5EF4-FFF2-40B4-BE49-F238E27FC236}">
                <a16:creationId xmlns:a16="http://schemas.microsoft.com/office/drawing/2014/main" id="{DBA7CFAA-3AFD-8044-9429-813315A7A5CE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Freeform 54">
            <a:extLst>
              <a:ext uri="{FF2B5EF4-FFF2-40B4-BE49-F238E27FC236}">
                <a16:creationId xmlns:a16="http://schemas.microsoft.com/office/drawing/2014/main" id="{3421A647-9647-9945-9A00-D3E4F0923B5F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Freeform 55">
            <a:extLst>
              <a:ext uri="{FF2B5EF4-FFF2-40B4-BE49-F238E27FC236}">
                <a16:creationId xmlns:a16="http://schemas.microsoft.com/office/drawing/2014/main" id="{E70C96ED-0284-894E-A2FF-A63AFA13AD38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0" name="Freeform 16">
            <a:extLst>
              <a:ext uri="{FF2B5EF4-FFF2-40B4-BE49-F238E27FC236}">
                <a16:creationId xmlns:a16="http://schemas.microsoft.com/office/drawing/2014/main" id="{AD2E33CA-AC3B-614E-A0ED-92A08F15BD94}"/>
              </a:ext>
            </a:extLst>
          </p:cNvPr>
          <p:cNvSpPr>
            <a:spLocks/>
          </p:cNvSpPr>
          <p:nvPr/>
        </p:nvSpPr>
        <p:spPr bwMode="auto">
          <a:xfrm>
            <a:off x="4219901" y="1907988"/>
            <a:ext cx="938187" cy="688955"/>
          </a:xfrm>
          <a:custGeom>
            <a:avLst/>
            <a:gdLst>
              <a:gd name="T0" fmla="*/ 17 w 495"/>
              <a:gd name="T1" fmla="*/ 9 h 342"/>
              <a:gd name="T2" fmla="*/ 0 w 495"/>
              <a:gd name="T3" fmla="*/ 342 h 342"/>
              <a:gd name="T4" fmla="*/ 338 w 495"/>
              <a:gd name="T5" fmla="*/ 342 h 342"/>
              <a:gd name="T6" fmla="*/ 495 w 495"/>
              <a:gd name="T7" fmla="*/ 330 h 342"/>
              <a:gd name="T8" fmla="*/ 487 w 495"/>
              <a:gd name="T9" fmla="*/ 198 h 342"/>
              <a:gd name="T10" fmla="*/ 458 w 495"/>
              <a:gd name="T11" fmla="*/ 129 h 342"/>
              <a:gd name="T12" fmla="*/ 434 w 495"/>
              <a:gd name="T13" fmla="*/ 0 h 342"/>
              <a:gd name="T14" fmla="*/ 241 w 495"/>
              <a:gd name="T15" fmla="*/ 9 h 342"/>
              <a:gd name="T16" fmla="*/ 17 w 495"/>
              <a:gd name="T17" fmla="*/ 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" h="342">
                <a:moveTo>
                  <a:pt x="17" y="9"/>
                </a:moveTo>
                <a:lnTo>
                  <a:pt x="0" y="342"/>
                </a:lnTo>
                <a:lnTo>
                  <a:pt x="338" y="342"/>
                </a:lnTo>
                <a:lnTo>
                  <a:pt x="495" y="330"/>
                </a:lnTo>
                <a:lnTo>
                  <a:pt x="487" y="198"/>
                </a:lnTo>
                <a:lnTo>
                  <a:pt x="458" y="129"/>
                </a:lnTo>
                <a:lnTo>
                  <a:pt x="434" y="0"/>
                </a:lnTo>
                <a:lnTo>
                  <a:pt x="241" y="9"/>
                </a:lnTo>
                <a:lnTo>
                  <a:pt x="17" y="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1" name="Freeform 17">
            <a:extLst>
              <a:ext uri="{FF2B5EF4-FFF2-40B4-BE49-F238E27FC236}">
                <a16:creationId xmlns:a16="http://schemas.microsoft.com/office/drawing/2014/main" id="{DD904661-C05F-AC4C-9BBF-B289459A8339}"/>
              </a:ext>
            </a:extLst>
          </p:cNvPr>
          <p:cNvSpPr>
            <a:spLocks/>
          </p:cNvSpPr>
          <p:nvPr/>
        </p:nvSpPr>
        <p:spPr bwMode="auto">
          <a:xfrm>
            <a:off x="4439758" y="3787505"/>
            <a:ext cx="1089813" cy="630536"/>
          </a:xfrm>
          <a:custGeom>
            <a:avLst/>
            <a:gdLst>
              <a:gd name="T0" fmla="*/ 0 w 575"/>
              <a:gd name="T1" fmla="*/ 13 h 313"/>
              <a:gd name="T2" fmla="*/ 0 w 575"/>
              <a:gd name="T3" fmla="*/ 313 h 313"/>
              <a:gd name="T4" fmla="*/ 383 w 575"/>
              <a:gd name="T5" fmla="*/ 309 h 313"/>
              <a:gd name="T6" fmla="*/ 575 w 575"/>
              <a:gd name="T7" fmla="*/ 294 h 313"/>
              <a:gd name="T8" fmla="*/ 556 w 575"/>
              <a:gd name="T9" fmla="*/ 80 h 313"/>
              <a:gd name="T10" fmla="*/ 531 w 575"/>
              <a:gd name="T11" fmla="*/ 45 h 313"/>
              <a:gd name="T12" fmla="*/ 524 w 575"/>
              <a:gd name="T13" fmla="*/ 16 h 313"/>
              <a:gd name="T14" fmla="*/ 503 w 575"/>
              <a:gd name="T15" fmla="*/ 16 h 313"/>
              <a:gd name="T16" fmla="*/ 496 w 575"/>
              <a:gd name="T17" fmla="*/ 0 h 313"/>
              <a:gd name="T18" fmla="*/ 0 w 575"/>
              <a:gd name="T19" fmla="*/ 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5" h="313">
                <a:moveTo>
                  <a:pt x="0" y="13"/>
                </a:moveTo>
                <a:lnTo>
                  <a:pt x="0" y="313"/>
                </a:lnTo>
                <a:lnTo>
                  <a:pt x="383" y="309"/>
                </a:lnTo>
                <a:lnTo>
                  <a:pt x="575" y="294"/>
                </a:lnTo>
                <a:lnTo>
                  <a:pt x="556" y="80"/>
                </a:lnTo>
                <a:lnTo>
                  <a:pt x="531" y="45"/>
                </a:lnTo>
                <a:lnTo>
                  <a:pt x="524" y="16"/>
                </a:lnTo>
                <a:lnTo>
                  <a:pt x="503" y="16"/>
                </a:lnTo>
                <a:lnTo>
                  <a:pt x="496" y="0"/>
                </a:lnTo>
                <a:lnTo>
                  <a:pt x="0" y="1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2" name="Freeform 21">
            <a:extLst>
              <a:ext uri="{FF2B5EF4-FFF2-40B4-BE49-F238E27FC236}">
                <a16:creationId xmlns:a16="http://schemas.microsoft.com/office/drawing/2014/main" id="{AF441B78-67F4-334F-AB75-CE5AD007758F}"/>
              </a:ext>
            </a:extLst>
          </p:cNvPr>
          <p:cNvSpPr>
            <a:spLocks/>
          </p:cNvSpPr>
          <p:nvPr/>
        </p:nvSpPr>
        <p:spPr bwMode="auto">
          <a:xfrm>
            <a:off x="6064053" y="4687982"/>
            <a:ext cx="509844" cy="1009260"/>
          </a:xfrm>
          <a:custGeom>
            <a:avLst/>
            <a:gdLst>
              <a:gd name="T0" fmla="*/ 29 w 269"/>
              <a:gd name="T1" fmla="*/ 240 h 501"/>
              <a:gd name="T2" fmla="*/ 48 w 269"/>
              <a:gd name="T3" fmla="*/ 305 h 501"/>
              <a:gd name="T4" fmla="*/ 0 w 269"/>
              <a:gd name="T5" fmla="*/ 422 h 501"/>
              <a:gd name="T6" fmla="*/ 8 w 269"/>
              <a:gd name="T7" fmla="*/ 441 h 501"/>
              <a:gd name="T8" fmla="*/ 152 w 269"/>
              <a:gd name="T9" fmla="*/ 429 h 501"/>
              <a:gd name="T10" fmla="*/ 161 w 269"/>
              <a:gd name="T11" fmla="*/ 438 h 501"/>
              <a:gd name="T12" fmla="*/ 152 w 269"/>
              <a:gd name="T13" fmla="*/ 454 h 501"/>
              <a:gd name="T14" fmla="*/ 168 w 269"/>
              <a:gd name="T15" fmla="*/ 501 h 501"/>
              <a:gd name="T16" fmla="*/ 233 w 269"/>
              <a:gd name="T17" fmla="*/ 469 h 501"/>
              <a:gd name="T18" fmla="*/ 269 w 269"/>
              <a:gd name="T19" fmla="*/ 469 h 501"/>
              <a:gd name="T20" fmla="*/ 261 w 269"/>
              <a:gd name="T21" fmla="*/ 417 h 501"/>
              <a:gd name="T22" fmla="*/ 249 w 269"/>
              <a:gd name="T23" fmla="*/ 309 h 501"/>
              <a:gd name="T24" fmla="*/ 249 w 269"/>
              <a:gd name="T25" fmla="*/ 0 h 501"/>
              <a:gd name="T26" fmla="*/ 80 w 269"/>
              <a:gd name="T27" fmla="*/ 23 h 501"/>
              <a:gd name="T28" fmla="*/ 20 w 269"/>
              <a:gd name="T29" fmla="*/ 132 h 501"/>
              <a:gd name="T30" fmla="*/ 20 w 269"/>
              <a:gd name="T31" fmla="*/ 189 h 501"/>
              <a:gd name="T32" fmla="*/ 32 w 269"/>
              <a:gd name="T33" fmla="*/ 196 h 501"/>
              <a:gd name="T34" fmla="*/ 29 w 269"/>
              <a:gd name="T35" fmla="*/ 24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" h="501">
                <a:moveTo>
                  <a:pt x="29" y="240"/>
                </a:moveTo>
                <a:lnTo>
                  <a:pt x="48" y="305"/>
                </a:lnTo>
                <a:lnTo>
                  <a:pt x="0" y="422"/>
                </a:lnTo>
                <a:lnTo>
                  <a:pt x="8" y="441"/>
                </a:lnTo>
                <a:lnTo>
                  <a:pt x="152" y="429"/>
                </a:lnTo>
                <a:lnTo>
                  <a:pt x="161" y="438"/>
                </a:lnTo>
                <a:lnTo>
                  <a:pt x="152" y="454"/>
                </a:lnTo>
                <a:lnTo>
                  <a:pt x="168" y="501"/>
                </a:lnTo>
                <a:lnTo>
                  <a:pt x="233" y="469"/>
                </a:lnTo>
                <a:lnTo>
                  <a:pt x="269" y="469"/>
                </a:lnTo>
                <a:lnTo>
                  <a:pt x="261" y="417"/>
                </a:lnTo>
                <a:lnTo>
                  <a:pt x="249" y="309"/>
                </a:lnTo>
                <a:lnTo>
                  <a:pt x="249" y="0"/>
                </a:lnTo>
                <a:lnTo>
                  <a:pt x="80" y="23"/>
                </a:lnTo>
                <a:lnTo>
                  <a:pt x="20" y="132"/>
                </a:lnTo>
                <a:lnTo>
                  <a:pt x="20" y="189"/>
                </a:lnTo>
                <a:lnTo>
                  <a:pt x="32" y="196"/>
                </a:lnTo>
                <a:lnTo>
                  <a:pt x="29" y="24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4617B3BC-1815-4A40-9AE9-658C1DBA16F3}"/>
              </a:ext>
            </a:extLst>
          </p:cNvPr>
          <p:cNvSpPr>
            <a:spLocks/>
          </p:cNvSpPr>
          <p:nvPr/>
        </p:nvSpPr>
        <p:spPr bwMode="auto">
          <a:xfrm>
            <a:off x="5660348" y="5171461"/>
            <a:ext cx="845316" cy="777593"/>
          </a:xfrm>
          <a:custGeom>
            <a:avLst/>
            <a:gdLst>
              <a:gd name="T0" fmla="*/ 0 w 446"/>
              <a:gd name="T1" fmla="*/ 28 h 386"/>
              <a:gd name="T2" fmla="*/ 242 w 446"/>
              <a:gd name="T3" fmla="*/ 0 h 386"/>
              <a:gd name="T4" fmla="*/ 261 w 446"/>
              <a:gd name="T5" fmla="*/ 65 h 386"/>
              <a:gd name="T6" fmla="*/ 213 w 446"/>
              <a:gd name="T7" fmla="*/ 182 h 386"/>
              <a:gd name="T8" fmla="*/ 221 w 446"/>
              <a:gd name="T9" fmla="*/ 201 h 386"/>
              <a:gd name="T10" fmla="*/ 365 w 446"/>
              <a:gd name="T11" fmla="*/ 189 h 386"/>
              <a:gd name="T12" fmla="*/ 374 w 446"/>
              <a:gd name="T13" fmla="*/ 198 h 386"/>
              <a:gd name="T14" fmla="*/ 365 w 446"/>
              <a:gd name="T15" fmla="*/ 214 h 386"/>
              <a:gd name="T16" fmla="*/ 381 w 446"/>
              <a:gd name="T17" fmla="*/ 261 h 386"/>
              <a:gd name="T18" fmla="*/ 374 w 446"/>
              <a:gd name="T19" fmla="*/ 277 h 386"/>
              <a:gd name="T20" fmla="*/ 381 w 446"/>
              <a:gd name="T21" fmla="*/ 290 h 386"/>
              <a:gd name="T22" fmla="*/ 406 w 446"/>
              <a:gd name="T23" fmla="*/ 282 h 386"/>
              <a:gd name="T24" fmla="*/ 414 w 446"/>
              <a:gd name="T25" fmla="*/ 302 h 386"/>
              <a:gd name="T26" fmla="*/ 406 w 446"/>
              <a:gd name="T27" fmla="*/ 339 h 386"/>
              <a:gd name="T28" fmla="*/ 446 w 446"/>
              <a:gd name="T29" fmla="*/ 358 h 386"/>
              <a:gd name="T30" fmla="*/ 422 w 446"/>
              <a:gd name="T31" fmla="*/ 386 h 386"/>
              <a:gd name="T32" fmla="*/ 422 w 446"/>
              <a:gd name="T33" fmla="*/ 367 h 386"/>
              <a:gd name="T34" fmla="*/ 381 w 446"/>
              <a:gd name="T35" fmla="*/ 362 h 386"/>
              <a:gd name="T36" fmla="*/ 365 w 446"/>
              <a:gd name="T37" fmla="*/ 342 h 386"/>
              <a:gd name="T38" fmla="*/ 362 w 446"/>
              <a:gd name="T39" fmla="*/ 367 h 386"/>
              <a:gd name="T40" fmla="*/ 325 w 446"/>
              <a:gd name="T41" fmla="*/ 383 h 386"/>
              <a:gd name="T42" fmla="*/ 265 w 446"/>
              <a:gd name="T43" fmla="*/ 367 h 386"/>
              <a:gd name="T44" fmla="*/ 281 w 446"/>
              <a:gd name="T45" fmla="*/ 358 h 386"/>
              <a:gd name="T46" fmla="*/ 233 w 446"/>
              <a:gd name="T47" fmla="*/ 342 h 386"/>
              <a:gd name="T48" fmla="*/ 205 w 446"/>
              <a:gd name="T49" fmla="*/ 321 h 386"/>
              <a:gd name="T50" fmla="*/ 192 w 446"/>
              <a:gd name="T51" fmla="*/ 330 h 386"/>
              <a:gd name="T52" fmla="*/ 192 w 446"/>
              <a:gd name="T53" fmla="*/ 342 h 386"/>
              <a:gd name="T54" fmla="*/ 129 w 446"/>
              <a:gd name="T55" fmla="*/ 342 h 386"/>
              <a:gd name="T56" fmla="*/ 80 w 446"/>
              <a:gd name="T57" fmla="*/ 326 h 386"/>
              <a:gd name="T58" fmla="*/ 40 w 446"/>
              <a:gd name="T59" fmla="*/ 330 h 386"/>
              <a:gd name="T60" fmla="*/ 40 w 446"/>
              <a:gd name="T61" fmla="*/ 277 h 386"/>
              <a:gd name="T62" fmla="*/ 60 w 446"/>
              <a:gd name="T63" fmla="*/ 226 h 386"/>
              <a:gd name="T64" fmla="*/ 32 w 446"/>
              <a:gd name="T65" fmla="*/ 173 h 386"/>
              <a:gd name="T66" fmla="*/ 20 w 446"/>
              <a:gd name="T67" fmla="*/ 133 h 386"/>
              <a:gd name="T68" fmla="*/ 7 w 446"/>
              <a:gd name="T69" fmla="*/ 113 h 386"/>
              <a:gd name="T70" fmla="*/ 0 w 446"/>
              <a:gd name="T71" fmla="*/ 2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6" h="386">
                <a:moveTo>
                  <a:pt x="0" y="28"/>
                </a:moveTo>
                <a:lnTo>
                  <a:pt x="242" y="0"/>
                </a:lnTo>
                <a:lnTo>
                  <a:pt x="261" y="65"/>
                </a:lnTo>
                <a:lnTo>
                  <a:pt x="213" y="182"/>
                </a:lnTo>
                <a:lnTo>
                  <a:pt x="221" y="201"/>
                </a:lnTo>
                <a:lnTo>
                  <a:pt x="365" y="189"/>
                </a:lnTo>
                <a:lnTo>
                  <a:pt x="374" y="198"/>
                </a:lnTo>
                <a:lnTo>
                  <a:pt x="365" y="214"/>
                </a:lnTo>
                <a:lnTo>
                  <a:pt x="381" y="261"/>
                </a:lnTo>
                <a:lnTo>
                  <a:pt x="374" y="277"/>
                </a:lnTo>
                <a:lnTo>
                  <a:pt x="381" y="290"/>
                </a:lnTo>
                <a:lnTo>
                  <a:pt x="406" y="282"/>
                </a:lnTo>
                <a:lnTo>
                  <a:pt x="414" y="302"/>
                </a:lnTo>
                <a:lnTo>
                  <a:pt x="406" y="339"/>
                </a:lnTo>
                <a:lnTo>
                  <a:pt x="446" y="358"/>
                </a:lnTo>
                <a:lnTo>
                  <a:pt x="422" y="386"/>
                </a:lnTo>
                <a:lnTo>
                  <a:pt x="422" y="367"/>
                </a:lnTo>
                <a:lnTo>
                  <a:pt x="381" y="362"/>
                </a:lnTo>
                <a:lnTo>
                  <a:pt x="365" y="342"/>
                </a:lnTo>
                <a:lnTo>
                  <a:pt x="362" y="367"/>
                </a:lnTo>
                <a:lnTo>
                  <a:pt x="325" y="383"/>
                </a:lnTo>
                <a:lnTo>
                  <a:pt x="265" y="367"/>
                </a:lnTo>
                <a:lnTo>
                  <a:pt x="281" y="358"/>
                </a:lnTo>
                <a:lnTo>
                  <a:pt x="233" y="342"/>
                </a:lnTo>
                <a:lnTo>
                  <a:pt x="205" y="321"/>
                </a:lnTo>
                <a:lnTo>
                  <a:pt x="192" y="330"/>
                </a:lnTo>
                <a:lnTo>
                  <a:pt x="192" y="342"/>
                </a:lnTo>
                <a:lnTo>
                  <a:pt x="129" y="342"/>
                </a:lnTo>
                <a:lnTo>
                  <a:pt x="80" y="326"/>
                </a:lnTo>
                <a:lnTo>
                  <a:pt x="40" y="330"/>
                </a:lnTo>
                <a:lnTo>
                  <a:pt x="40" y="277"/>
                </a:lnTo>
                <a:lnTo>
                  <a:pt x="60" y="226"/>
                </a:lnTo>
                <a:lnTo>
                  <a:pt x="32" y="173"/>
                </a:lnTo>
                <a:lnTo>
                  <a:pt x="20" y="133"/>
                </a:lnTo>
                <a:lnTo>
                  <a:pt x="7" y="113"/>
                </a:lnTo>
                <a:lnTo>
                  <a:pt x="0" y="2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1C10A7AF-2176-F946-98D8-5BC713ED93E4}"/>
              </a:ext>
            </a:extLst>
          </p:cNvPr>
          <p:cNvSpPr>
            <a:spLocks/>
          </p:cNvSpPr>
          <p:nvPr/>
        </p:nvSpPr>
        <p:spPr bwMode="auto">
          <a:xfrm>
            <a:off x="5546630" y="4418042"/>
            <a:ext cx="722120" cy="809825"/>
          </a:xfrm>
          <a:custGeom>
            <a:avLst/>
            <a:gdLst>
              <a:gd name="T0" fmla="*/ 12 w 381"/>
              <a:gd name="T1" fmla="*/ 314 h 402"/>
              <a:gd name="T2" fmla="*/ 12 w 381"/>
              <a:gd name="T3" fmla="*/ 141 h 402"/>
              <a:gd name="T4" fmla="*/ 0 w 381"/>
              <a:gd name="T5" fmla="*/ 28 h 402"/>
              <a:gd name="T6" fmla="*/ 148 w 381"/>
              <a:gd name="T7" fmla="*/ 21 h 402"/>
              <a:gd name="T8" fmla="*/ 353 w 381"/>
              <a:gd name="T9" fmla="*/ 0 h 402"/>
              <a:gd name="T10" fmla="*/ 341 w 381"/>
              <a:gd name="T11" fmla="*/ 44 h 402"/>
              <a:gd name="T12" fmla="*/ 381 w 381"/>
              <a:gd name="T13" fmla="*/ 44 h 402"/>
              <a:gd name="T14" fmla="*/ 374 w 381"/>
              <a:gd name="T15" fmla="*/ 113 h 402"/>
              <a:gd name="T16" fmla="*/ 353 w 381"/>
              <a:gd name="T17" fmla="*/ 129 h 402"/>
              <a:gd name="T18" fmla="*/ 365 w 381"/>
              <a:gd name="T19" fmla="*/ 129 h 402"/>
              <a:gd name="T20" fmla="*/ 353 w 381"/>
              <a:gd name="T21" fmla="*/ 157 h 402"/>
              <a:gd name="T22" fmla="*/ 293 w 381"/>
              <a:gd name="T23" fmla="*/ 266 h 402"/>
              <a:gd name="T24" fmla="*/ 293 w 381"/>
              <a:gd name="T25" fmla="*/ 323 h 402"/>
              <a:gd name="T26" fmla="*/ 305 w 381"/>
              <a:gd name="T27" fmla="*/ 330 h 402"/>
              <a:gd name="T28" fmla="*/ 302 w 381"/>
              <a:gd name="T29" fmla="*/ 374 h 402"/>
              <a:gd name="T30" fmla="*/ 60 w 381"/>
              <a:gd name="T31" fmla="*/ 402 h 402"/>
              <a:gd name="T32" fmla="*/ 51 w 381"/>
              <a:gd name="T33" fmla="*/ 339 h 402"/>
              <a:gd name="T34" fmla="*/ 12 w 381"/>
              <a:gd name="T35" fmla="*/ 314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1" h="402">
                <a:moveTo>
                  <a:pt x="12" y="314"/>
                </a:moveTo>
                <a:lnTo>
                  <a:pt x="12" y="141"/>
                </a:lnTo>
                <a:lnTo>
                  <a:pt x="0" y="28"/>
                </a:lnTo>
                <a:lnTo>
                  <a:pt x="148" y="21"/>
                </a:lnTo>
                <a:lnTo>
                  <a:pt x="353" y="0"/>
                </a:lnTo>
                <a:lnTo>
                  <a:pt x="341" y="44"/>
                </a:lnTo>
                <a:lnTo>
                  <a:pt x="381" y="44"/>
                </a:lnTo>
                <a:lnTo>
                  <a:pt x="374" y="113"/>
                </a:lnTo>
                <a:lnTo>
                  <a:pt x="353" y="129"/>
                </a:lnTo>
                <a:lnTo>
                  <a:pt x="365" y="129"/>
                </a:lnTo>
                <a:lnTo>
                  <a:pt x="353" y="157"/>
                </a:lnTo>
                <a:lnTo>
                  <a:pt x="293" y="266"/>
                </a:lnTo>
                <a:lnTo>
                  <a:pt x="293" y="323"/>
                </a:lnTo>
                <a:lnTo>
                  <a:pt x="305" y="330"/>
                </a:lnTo>
                <a:lnTo>
                  <a:pt x="302" y="374"/>
                </a:lnTo>
                <a:lnTo>
                  <a:pt x="60" y="402"/>
                </a:lnTo>
                <a:lnTo>
                  <a:pt x="51" y="339"/>
                </a:lnTo>
                <a:lnTo>
                  <a:pt x="12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901F6A51-939D-F240-8D4F-7DFA29CDEA02}"/>
              </a:ext>
            </a:extLst>
          </p:cNvPr>
          <p:cNvSpPr>
            <a:spLocks/>
          </p:cNvSpPr>
          <p:nvPr/>
        </p:nvSpPr>
        <p:spPr bwMode="auto">
          <a:xfrm>
            <a:off x="3298771" y="4361635"/>
            <a:ext cx="989361" cy="1190564"/>
          </a:xfrm>
          <a:custGeom>
            <a:avLst/>
            <a:gdLst>
              <a:gd name="T0" fmla="*/ 0 w 522"/>
              <a:gd name="T1" fmla="*/ 591 h 591"/>
              <a:gd name="T2" fmla="*/ 68 w 522"/>
              <a:gd name="T3" fmla="*/ 591 h 591"/>
              <a:gd name="T4" fmla="*/ 80 w 522"/>
              <a:gd name="T5" fmla="*/ 552 h 591"/>
              <a:gd name="T6" fmla="*/ 229 w 522"/>
              <a:gd name="T7" fmla="*/ 555 h 591"/>
              <a:gd name="T8" fmla="*/ 229 w 522"/>
              <a:gd name="T9" fmla="*/ 535 h 591"/>
              <a:gd name="T10" fmla="*/ 514 w 522"/>
              <a:gd name="T11" fmla="*/ 535 h 591"/>
              <a:gd name="T12" fmla="*/ 522 w 522"/>
              <a:gd name="T13" fmla="*/ 72 h 591"/>
              <a:gd name="T14" fmla="*/ 522 w 522"/>
              <a:gd name="T15" fmla="*/ 33 h 591"/>
              <a:gd name="T16" fmla="*/ 52 w 522"/>
              <a:gd name="T17" fmla="*/ 0 h 591"/>
              <a:gd name="T18" fmla="*/ 0 w 522"/>
              <a:gd name="T1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591">
                <a:moveTo>
                  <a:pt x="0" y="591"/>
                </a:moveTo>
                <a:lnTo>
                  <a:pt x="68" y="591"/>
                </a:lnTo>
                <a:lnTo>
                  <a:pt x="80" y="552"/>
                </a:lnTo>
                <a:lnTo>
                  <a:pt x="229" y="555"/>
                </a:lnTo>
                <a:lnTo>
                  <a:pt x="229" y="535"/>
                </a:lnTo>
                <a:lnTo>
                  <a:pt x="514" y="535"/>
                </a:lnTo>
                <a:lnTo>
                  <a:pt x="522" y="72"/>
                </a:lnTo>
                <a:lnTo>
                  <a:pt x="522" y="33"/>
                </a:lnTo>
                <a:lnTo>
                  <a:pt x="52" y="0"/>
                </a:lnTo>
                <a:lnTo>
                  <a:pt x="0" y="59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6" name="Freeform 26">
            <a:extLst>
              <a:ext uri="{FF2B5EF4-FFF2-40B4-BE49-F238E27FC236}">
                <a16:creationId xmlns:a16="http://schemas.microsoft.com/office/drawing/2014/main" id="{6B1E6B73-E0AC-D64F-A50E-D9041DD16A21}"/>
              </a:ext>
            </a:extLst>
          </p:cNvPr>
          <p:cNvSpPr>
            <a:spLocks/>
          </p:cNvSpPr>
          <p:nvPr/>
        </p:nvSpPr>
        <p:spPr bwMode="auto">
          <a:xfrm>
            <a:off x="2436397" y="4283069"/>
            <a:ext cx="960931" cy="1269128"/>
          </a:xfrm>
          <a:custGeom>
            <a:avLst/>
            <a:gdLst>
              <a:gd name="T0" fmla="*/ 507 w 507"/>
              <a:gd name="T1" fmla="*/ 39 h 630"/>
              <a:gd name="T2" fmla="*/ 455 w 507"/>
              <a:gd name="T3" fmla="*/ 630 h 630"/>
              <a:gd name="T4" fmla="*/ 274 w 507"/>
              <a:gd name="T5" fmla="*/ 614 h 630"/>
              <a:gd name="T6" fmla="*/ 0 w 507"/>
              <a:gd name="T7" fmla="*/ 462 h 630"/>
              <a:gd name="T8" fmla="*/ 0 w 507"/>
              <a:gd name="T9" fmla="*/ 429 h 630"/>
              <a:gd name="T10" fmla="*/ 21 w 507"/>
              <a:gd name="T11" fmla="*/ 397 h 630"/>
              <a:gd name="T12" fmla="*/ 0 w 507"/>
              <a:gd name="T13" fmla="*/ 381 h 630"/>
              <a:gd name="T14" fmla="*/ 21 w 507"/>
              <a:gd name="T15" fmla="*/ 341 h 630"/>
              <a:gd name="T16" fmla="*/ 41 w 507"/>
              <a:gd name="T17" fmla="*/ 296 h 630"/>
              <a:gd name="T18" fmla="*/ 62 w 507"/>
              <a:gd name="T19" fmla="*/ 273 h 630"/>
              <a:gd name="T20" fmla="*/ 41 w 507"/>
              <a:gd name="T21" fmla="*/ 236 h 630"/>
              <a:gd name="T22" fmla="*/ 44 w 507"/>
              <a:gd name="T23" fmla="*/ 189 h 630"/>
              <a:gd name="T24" fmla="*/ 44 w 507"/>
              <a:gd name="T25" fmla="*/ 88 h 630"/>
              <a:gd name="T26" fmla="*/ 62 w 507"/>
              <a:gd name="T27" fmla="*/ 67 h 630"/>
              <a:gd name="T28" fmla="*/ 73 w 507"/>
              <a:gd name="T29" fmla="*/ 67 h 630"/>
              <a:gd name="T30" fmla="*/ 85 w 507"/>
              <a:gd name="T31" fmla="*/ 88 h 630"/>
              <a:gd name="T32" fmla="*/ 106 w 507"/>
              <a:gd name="T33" fmla="*/ 76 h 630"/>
              <a:gd name="T34" fmla="*/ 117 w 507"/>
              <a:gd name="T35" fmla="*/ 0 h 630"/>
              <a:gd name="T36" fmla="*/ 507 w 507"/>
              <a:gd name="T37" fmla="*/ 3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7" h="630">
                <a:moveTo>
                  <a:pt x="507" y="39"/>
                </a:moveTo>
                <a:lnTo>
                  <a:pt x="455" y="630"/>
                </a:lnTo>
                <a:lnTo>
                  <a:pt x="274" y="614"/>
                </a:lnTo>
                <a:lnTo>
                  <a:pt x="0" y="462"/>
                </a:lnTo>
                <a:lnTo>
                  <a:pt x="0" y="429"/>
                </a:lnTo>
                <a:lnTo>
                  <a:pt x="21" y="397"/>
                </a:lnTo>
                <a:lnTo>
                  <a:pt x="0" y="381"/>
                </a:lnTo>
                <a:lnTo>
                  <a:pt x="21" y="341"/>
                </a:lnTo>
                <a:lnTo>
                  <a:pt x="41" y="296"/>
                </a:lnTo>
                <a:lnTo>
                  <a:pt x="62" y="273"/>
                </a:lnTo>
                <a:lnTo>
                  <a:pt x="41" y="236"/>
                </a:lnTo>
                <a:lnTo>
                  <a:pt x="44" y="189"/>
                </a:lnTo>
                <a:lnTo>
                  <a:pt x="44" y="88"/>
                </a:lnTo>
                <a:lnTo>
                  <a:pt x="62" y="67"/>
                </a:lnTo>
                <a:lnTo>
                  <a:pt x="73" y="67"/>
                </a:lnTo>
                <a:lnTo>
                  <a:pt x="85" y="88"/>
                </a:lnTo>
                <a:lnTo>
                  <a:pt x="106" y="76"/>
                </a:lnTo>
                <a:lnTo>
                  <a:pt x="117" y="0"/>
                </a:lnTo>
                <a:lnTo>
                  <a:pt x="507" y="3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D8925CCD-526D-0E49-9BF8-0C225E3E92C6}"/>
              </a:ext>
            </a:extLst>
          </p:cNvPr>
          <p:cNvSpPr>
            <a:spLocks/>
          </p:cNvSpPr>
          <p:nvPr/>
        </p:nvSpPr>
        <p:spPr bwMode="auto">
          <a:xfrm>
            <a:off x="3192632" y="2693638"/>
            <a:ext cx="1019686" cy="884362"/>
          </a:xfrm>
          <a:custGeom>
            <a:avLst/>
            <a:gdLst>
              <a:gd name="T0" fmla="*/ 538 w 538"/>
              <a:gd name="T1" fmla="*/ 41 h 439"/>
              <a:gd name="T2" fmla="*/ 56 w 538"/>
              <a:gd name="T3" fmla="*/ 0 h 439"/>
              <a:gd name="T4" fmla="*/ 44 w 538"/>
              <a:gd name="T5" fmla="*/ 49 h 439"/>
              <a:gd name="T6" fmla="*/ 7 w 538"/>
              <a:gd name="T7" fmla="*/ 310 h 439"/>
              <a:gd name="T8" fmla="*/ 0 w 538"/>
              <a:gd name="T9" fmla="*/ 402 h 439"/>
              <a:gd name="T10" fmla="*/ 141 w 538"/>
              <a:gd name="T11" fmla="*/ 415 h 439"/>
              <a:gd name="T12" fmla="*/ 522 w 538"/>
              <a:gd name="T13" fmla="*/ 439 h 439"/>
              <a:gd name="T14" fmla="*/ 531 w 538"/>
              <a:gd name="T15" fmla="*/ 242 h 439"/>
              <a:gd name="T16" fmla="*/ 538 w 538"/>
              <a:gd name="T17" fmla="*/ 4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" h="439">
                <a:moveTo>
                  <a:pt x="538" y="41"/>
                </a:moveTo>
                <a:lnTo>
                  <a:pt x="56" y="0"/>
                </a:lnTo>
                <a:lnTo>
                  <a:pt x="44" y="49"/>
                </a:lnTo>
                <a:lnTo>
                  <a:pt x="7" y="310"/>
                </a:lnTo>
                <a:lnTo>
                  <a:pt x="0" y="402"/>
                </a:lnTo>
                <a:lnTo>
                  <a:pt x="141" y="415"/>
                </a:lnTo>
                <a:lnTo>
                  <a:pt x="522" y="439"/>
                </a:lnTo>
                <a:lnTo>
                  <a:pt x="531" y="242"/>
                </a:lnTo>
                <a:lnTo>
                  <a:pt x="538" y="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8" name="Freeform 29">
            <a:extLst>
              <a:ext uri="{FF2B5EF4-FFF2-40B4-BE49-F238E27FC236}">
                <a16:creationId xmlns:a16="http://schemas.microsoft.com/office/drawing/2014/main" id="{D5842216-89C1-7E4A-A55F-41C382AF3014}"/>
              </a:ext>
            </a:extLst>
          </p:cNvPr>
          <p:cNvSpPr>
            <a:spLocks/>
          </p:cNvSpPr>
          <p:nvPr/>
        </p:nvSpPr>
        <p:spPr bwMode="auto">
          <a:xfrm>
            <a:off x="2764288" y="1762944"/>
            <a:ext cx="1487832" cy="1029405"/>
          </a:xfrm>
          <a:custGeom>
            <a:avLst/>
            <a:gdLst>
              <a:gd name="T0" fmla="*/ 270 w 785"/>
              <a:gd name="T1" fmla="*/ 511 h 511"/>
              <a:gd name="T2" fmla="*/ 282 w 785"/>
              <a:gd name="T3" fmla="*/ 462 h 511"/>
              <a:gd name="T4" fmla="*/ 764 w 785"/>
              <a:gd name="T5" fmla="*/ 503 h 511"/>
              <a:gd name="T6" fmla="*/ 768 w 785"/>
              <a:gd name="T7" fmla="*/ 414 h 511"/>
              <a:gd name="T8" fmla="*/ 785 w 785"/>
              <a:gd name="T9" fmla="*/ 81 h 511"/>
              <a:gd name="T10" fmla="*/ 531 w 785"/>
              <a:gd name="T11" fmla="*/ 72 h 511"/>
              <a:gd name="T12" fmla="*/ 362 w 785"/>
              <a:gd name="T13" fmla="*/ 53 h 511"/>
              <a:gd name="T14" fmla="*/ 81 w 785"/>
              <a:gd name="T15" fmla="*/ 12 h 511"/>
              <a:gd name="T16" fmla="*/ 28 w 785"/>
              <a:gd name="T17" fmla="*/ 0 h 511"/>
              <a:gd name="T18" fmla="*/ 0 w 785"/>
              <a:gd name="T19" fmla="*/ 121 h 511"/>
              <a:gd name="T20" fmla="*/ 12 w 785"/>
              <a:gd name="T21" fmla="*/ 121 h 511"/>
              <a:gd name="T22" fmla="*/ 12 w 785"/>
              <a:gd name="T23" fmla="*/ 157 h 511"/>
              <a:gd name="T24" fmla="*/ 41 w 785"/>
              <a:gd name="T25" fmla="*/ 250 h 511"/>
              <a:gd name="T26" fmla="*/ 41 w 785"/>
              <a:gd name="T27" fmla="*/ 273 h 511"/>
              <a:gd name="T28" fmla="*/ 53 w 785"/>
              <a:gd name="T29" fmla="*/ 261 h 511"/>
              <a:gd name="T30" fmla="*/ 69 w 785"/>
              <a:gd name="T31" fmla="*/ 289 h 511"/>
              <a:gd name="T32" fmla="*/ 69 w 785"/>
              <a:gd name="T33" fmla="*/ 322 h 511"/>
              <a:gd name="T34" fmla="*/ 60 w 785"/>
              <a:gd name="T35" fmla="*/ 349 h 511"/>
              <a:gd name="T36" fmla="*/ 60 w 785"/>
              <a:gd name="T37" fmla="*/ 374 h 511"/>
              <a:gd name="T38" fmla="*/ 93 w 785"/>
              <a:gd name="T39" fmla="*/ 374 h 511"/>
              <a:gd name="T40" fmla="*/ 109 w 785"/>
              <a:gd name="T41" fmla="*/ 450 h 511"/>
              <a:gd name="T42" fmla="*/ 122 w 785"/>
              <a:gd name="T43" fmla="*/ 474 h 511"/>
              <a:gd name="T44" fmla="*/ 150 w 785"/>
              <a:gd name="T45" fmla="*/ 474 h 511"/>
              <a:gd name="T46" fmla="*/ 213 w 785"/>
              <a:gd name="T47" fmla="*/ 494 h 511"/>
              <a:gd name="T48" fmla="*/ 245 w 785"/>
              <a:gd name="T49" fmla="*/ 483 h 511"/>
              <a:gd name="T50" fmla="*/ 270 w 785"/>
              <a:gd name="T51" fmla="*/ 51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5" h="511">
                <a:moveTo>
                  <a:pt x="270" y="511"/>
                </a:moveTo>
                <a:lnTo>
                  <a:pt x="282" y="462"/>
                </a:lnTo>
                <a:lnTo>
                  <a:pt x="764" y="503"/>
                </a:lnTo>
                <a:lnTo>
                  <a:pt x="768" y="414"/>
                </a:lnTo>
                <a:lnTo>
                  <a:pt x="785" y="81"/>
                </a:lnTo>
                <a:lnTo>
                  <a:pt x="531" y="72"/>
                </a:lnTo>
                <a:lnTo>
                  <a:pt x="362" y="53"/>
                </a:lnTo>
                <a:lnTo>
                  <a:pt x="81" y="12"/>
                </a:lnTo>
                <a:lnTo>
                  <a:pt x="28" y="0"/>
                </a:lnTo>
                <a:lnTo>
                  <a:pt x="0" y="121"/>
                </a:lnTo>
                <a:lnTo>
                  <a:pt x="12" y="121"/>
                </a:lnTo>
                <a:lnTo>
                  <a:pt x="12" y="157"/>
                </a:lnTo>
                <a:lnTo>
                  <a:pt x="41" y="250"/>
                </a:lnTo>
                <a:lnTo>
                  <a:pt x="41" y="273"/>
                </a:lnTo>
                <a:lnTo>
                  <a:pt x="53" y="261"/>
                </a:lnTo>
                <a:lnTo>
                  <a:pt x="69" y="289"/>
                </a:lnTo>
                <a:lnTo>
                  <a:pt x="69" y="322"/>
                </a:lnTo>
                <a:lnTo>
                  <a:pt x="60" y="349"/>
                </a:lnTo>
                <a:lnTo>
                  <a:pt x="60" y="374"/>
                </a:lnTo>
                <a:lnTo>
                  <a:pt x="93" y="374"/>
                </a:lnTo>
                <a:lnTo>
                  <a:pt x="109" y="450"/>
                </a:lnTo>
                <a:lnTo>
                  <a:pt x="122" y="474"/>
                </a:lnTo>
                <a:lnTo>
                  <a:pt x="150" y="474"/>
                </a:lnTo>
                <a:lnTo>
                  <a:pt x="213" y="494"/>
                </a:lnTo>
                <a:lnTo>
                  <a:pt x="245" y="483"/>
                </a:lnTo>
                <a:lnTo>
                  <a:pt x="270" y="51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9" name="Freeform 30">
            <a:extLst>
              <a:ext uri="{FF2B5EF4-FFF2-40B4-BE49-F238E27FC236}">
                <a16:creationId xmlns:a16="http://schemas.microsoft.com/office/drawing/2014/main" id="{82D26CA9-7BF9-D443-BC03-0BD5C595DE2B}"/>
              </a:ext>
            </a:extLst>
          </p:cNvPr>
          <p:cNvSpPr>
            <a:spLocks/>
          </p:cNvSpPr>
          <p:nvPr/>
        </p:nvSpPr>
        <p:spPr bwMode="auto">
          <a:xfrm>
            <a:off x="2400386" y="1738770"/>
            <a:ext cx="875641" cy="1579360"/>
          </a:xfrm>
          <a:custGeom>
            <a:avLst/>
            <a:gdLst>
              <a:gd name="T0" fmla="*/ 0 w 462"/>
              <a:gd name="T1" fmla="*/ 700 h 784"/>
              <a:gd name="T2" fmla="*/ 213 w 462"/>
              <a:gd name="T3" fmla="*/ 744 h 784"/>
              <a:gd name="T4" fmla="*/ 425 w 462"/>
              <a:gd name="T5" fmla="*/ 784 h 784"/>
              <a:gd name="T6" fmla="*/ 462 w 462"/>
              <a:gd name="T7" fmla="*/ 523 h 784"/>
              <a:gd name="T8" fmla="*/ 437 w 462"/>
              <a:gd name="T9" fmla="*/ 495 h 784"/>
              <a:gd name="T10" fmla="*/ 405 w 462"/>
              <a:gd name="T11" fmla="*/ 506 h 784"/>
              <a:gd name="T12" fmla="*/ 342 w 462"/>
              <a:gd name="T13" fmla="*/ 486 h 784"/>
              <a:gd name="T14" fmla="*/ 314 w 462"/>
              <a:gd name="T15" fmla="*/ 486 h 784"/>
              <a:gd name="T16" fmla="*/ 301 w 462"/>
              <a:gd name="T17" fmla="*/ 462 h 784"/>
              <a:gd name="T18" fmla="*/ 285 w 462"/>
              <a:gd name="T19" fmla="*/ 386 h 784"/>
              <a:gd name="T20" fmla="*/ 252 w 462"/>
              <a:gd name="T21" fmla="*/ 386 h 784"/>
              <a:gd name="T22" fmla="*/ 252 w 462"/>
              <a:gd name="T23" fmla="*/ 361 h 784"/>
              <a:gd name="T24" fmla="*/ 261 w 462"/>
              <a:gd name="T25" fmla="*/ 334 h 784"/>
              <a:gd name="T26" fmla="*/ 261 w 462"/>
              <a:gd name="T27" fmla="*/ 301 h 784"/>
              <a:gd name="T28" fmla="*/ 245 w 462"/>
              <a:gd name="T29" fmla="*/ 273 h 784"/>
              <a:gd name="T30" fmla="*/ 233 w 462"/>
              <a:gd name="T31" fmla="*/ 285 h 784"/>
              <a:gd name="T32" fmla="*/ 233 w 462"/>
              <a:gd name="T33" fmla="*/ 262 h 784"/>
              <a:gd name="T34" fmla="*/ 204 w 462"/>
              <a:gd name="T35" fmla="*/ 169 h 784"/>
              <a:gd name="T36" fmla="*/ 204 w 462"/>
              <a:gd name="T37" fmla="*/ 133 h 784"/>
              <a:gd name="T38" fmla="*/ 192 w 462"/>
              <a:gd name="T39" fmla="*/ 133 h 784"/>
              <a:gd name="T40" fmla="*/ 220 w 462"/>
              <a:gd name="T41" fmla="*/ 12 h 784"/>
              <a:gd name="T42" fmla="*/ 153 w 462"/>
              <a:gd name="T43" fmla="*/ 0 h 784"/>
              <a:gd name="T44" fmla="*/ 92 w 462"/>
              <a:gd name="T45" fmla="*/ 253 h 784"/>
              <a:gd name="T46" fmla="*/ 100 w 462"/>
              <a:gd name="T47" fmla="*/ 273 h 784"/>
              <a:gd name="T48" fmla="*/ 92 w 462"/>
              <a:gd name="T49" fmla="*/ 314 h 784"/>
              <a:gd name="T50" fmla="*/ 100 w 462"/>
              <a:gd name="T51" fmla="*/ 342 h 784"/>
              <a:gd name="T52" fmla="*/ 92 w 462"/>
              <a:gd name="T53" fmla="*/ 366 h 784"/>
              <a:gd name="T54" fmla="*/ 63 w 462"/>
              <a:gd name="T55" fmla="*/ 407 h 784"/>
              <a:gd name="T56" fmla="*/ 40 w 462"/>
              <a:gd name="T57" fmla="*/ 455 h 784"/>
              <a:gd name="T58" fmla="*/ 40 w 462"/>
              <a:gd name="T59" fmla="*/ 474 h 784"/>
              <a:gd name="T60" fmla="*/ 60 w 462"/>
              <a:gd name="T61" fmla="*/ 495 h 784"/>
              <a:gd name="T62" fmla="*/ 19 w 462"/>
              <a:gd name="T63" fmla="*/ 575 h 784"/>
              <a:gd name="T64" fmla="*/ 0 w 462"/>
              <a:gd name="T65" fmla="*/ 70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2" h="784">
                <a:moveTo>
                  <a:pt x="0" y="700"/>
                </a:moveTo>
                <a:lnTo>
                  <a:pt x="213" y="744"/>
                </a:lnTo>
                <a:lnTo>
                  <a:pt x="425" y="784"/>
                </a:lnTo>
                <a:lnTo>
                  <a:pt x="462" y="523"/>
                </a:lnTo>
                <a:lnTo>
                  <a:pt x="437" y="495"/>
                </a:lnTo>
                <a:lnTo>
                  <a:pt x="405" y="506"/>
                </a:lnTo>
                <a:lnTo>
                  <a:pt x="342" y="486"/>
                </a:lnTo>
                <a:lnTo>
                  <a:pt x="314" y="486"/>
                </a:lnTo>
                <a:lnTo>
                  <a:pt x="301" y="462"/>
                </a:lnTo>
                <a:lnTo>
                  <a:pt x="285" y="386"/>
                </a:lnTo>
                <a:lnTo>
                  <a:pt x="252" y="386"/>
                </a:lnTo>
                <a:lnTo>
                  <a:pt x="252" y="361"/>
                </a:lnTo>
                <a:lnTo>
                  <a:pt x="261" y="334"/>
                </a:lnTo>
                <a:lnTo>
                  <a:pt x="261" y="301"/>
                </a:lnTo>
                <a:lnTo>
                  <a:pt x="245" y="273"/>
                </a:lnTo>
                <a:lnTo>
                  <a:pt x="233" y="285"/>
                </a:lnTo>
                <a:lnTo>
                  <a:pt x="233" y="262"/>
                </a:lnTo>
                <a:lnTo>
                  <a:pt x="204" y="169"/>
                </a:lnTo>
                <a:lnTo>
                  <a:pt x="204" y="133"/>
                </a:lnTo>
                <a:lnTo>
                  <a:pt x="192" y="133"/>
                </a:lnTo>
                <a:lnTo>
                  <a:pt x="220" y="12"/>
                </a:lnTo>
                <a:lnTo>
                  <a:pt x="153" y="0"/>
                </a:lnTo>
                <a:lnTo>
                  <a:pt x="92" y="253"/>
                </a:lnTo>
                <a:lnTo>
                  <a:pt x="100" y="273"/>
                </a:lnTo>
                <a:lnTo>
                  <a:pt x="92" y="314"/>
                </a:lnTo>
                <a:lnTo>
                  <a:pt x="100" y="342"/>
                </a:lnTo>
                <a:lnTo>
                  <a:pt x="92" y="366"/>
                </a:lnTo>
                <a:lnTo>
                  <a:pt x="63" y="407"/>
                </a:lnTo>
                <a:lnTo>
                  <a:pt x="40" y="455"/>
                </a:lnTo>
                <a:lnTo>
                  <a:pt x="40" y="474"/>
                </a:lnTo>
                <a:lnTo>
                  <a:pt x="60" y="495"/>
                </a:lnTo>
                <a:lnTo>
                  <a:pt x="19" y="575"/>
                </a:lnTo>
                <a:lnTo>
                  <a:pt x="0" y="70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0" name="Freeform 31">
            <a:extLst>
              <a:ext uri="{FF2B5EF4-FFF2-40B4-BE49-F238E27FC236}">
                <a16:creationId xmlns:a16="http://schemas.microsoft.com/office/drawing/2014/main" id="{4D5D351C-1117-FC47-9DD1-1C954B78CB51}"/>
              </a:ext>
            </a:extLst>
          </p:cNvPr>
          <p:cNvSpPr>
            <a:spLocks/>
          </p:cNvSpPr>
          <p:nvPr/>
        </p:nvSpPr>
        <p:spPr bwMode="auto">
          <a:xfrm>
            <a:off x="1721857" y="1545380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1" name="Freeform 32">
            <a:extLst>
              <a:ext uri="{FF2B5EF4-FFF2-40B4-BE49-F238E27FC236}">
                <a16:creationId xmlns:a16="http://schemas.microsoft.com/office/drawing/2014/main" id="{DDF7C6BC-498D-1046-882B-1DD6A3969902}"/>
              </a:ext>
            </a:extLst>
          </p:cNvPr>
          <p:cNvSpPr>
            <a:spLocks/>
          </p:cNvSpPr>
          <p:nvPr/>
        </p:nvSpPr>
        <p:spPr bwMode="auto">
          <a:xfrm>
            <a:off x="4288131" y="4379765"/>
            <a:ext cx="1281242" cy="678884"/>
          </a:xfrm>
          <a:custGeom>
            <a:avLst/>
            <a:gdLst>
              <a:gd name="T0" fmla="*/ 80 w 676"/>
              <a:gd name="T1" fmla="*/ 19 h 337"/>
              <a:gd name="T2" fmla="*/ 0 w 676"/>
              <a:gd name="T3" fmla="*/ 24 h 337"/>
              <a:gd name="T4" fmla="*/ 0 w 676"/>
              <a:gd name="T5" fmla="*/ 63 h 337"/>
              <a:gd name="T6" fmla="*/ 242 w 676"/>
              <a:gd name="T7" fmla="*/ 72 h 337"/>
              <a:gd name="T8" fmla="*/ 246 w 676"/>
              <a:gd name="T9" fmla="*/ 277 h 337"/>
              <a:gd name="T10" fmla="*/ 262 w 676"/>
              <a:gd name="T11" fmla="*/ 289 h 337"/>
              <a:gd name="T12" fmla="*/ 281 w 676"/>
              <a:gd name="T13" fmla="*/ 280 h 337"/>
              <a:gd name="T14" fmla="*/ 306 w 676"/>
              <a:gd name="T15" fmla="*/ 298 h 337"/>
              <a:gd name="T16" fmla="*/ 378 w 676"/>
              <a:gd name="T17" fmla="*/ 313 h 337"/>
              <a:gd name="T18" fmla="*/ 406 w 676"/>
              <a:gd name="T19" fmla="*/ 305 h 337"/>
              <a:gd name="T20" fmla="*/ 442 w 676"/>
              <a:gd name="T21" fmla="*/ 329 h 337"/>
              <a:gd name="T22" fmla="*/ 475 w 676"/>
              <a:gd name="T23" fmla="*/ 321 h 337"/>
              <a:gd name="T24" fmla="*/ 498 w 676"/>
              <a:gd name="T25" fmla="*/ 333 h 337"/>
              <a:gd name="T26" fmla="*/ 523 w 676"/>
              <a:gd name="T27" fmla="*/ 321 h 337"/>
              <a:gd name="T28" fmla="*/ 542 w 676"/>
              <a:gd name="T29" fmla="*/ 337 h 337"/>
              <a:gd name="T30" fmla="*/ 571 w 676"/>
              <a:gd name="T31" fmla="*/ 321 h 337"/>
              <a:gd name="T32" fmla="*/ 643 w 676"/>
              <a:gd name="T33" fmla="*/ 317 h 337"/>
              <a:gd name="T34" fmla="*/ 655 w 676"/>
              <a:gd name="T35" fmla="*/ 333 h 337"/>
              <a:gd name="T36" fmla="*/ 676 w 676"/>
              <a:gd name="T37" fmla="*/ 333 h 337"/>
              <a:gd name="T38" fmla="*/ 676 w 676"/>
              <a:gd name="T39" fmla="*/ 160 h 337"/>
              <a:gd name="T40" fmla="*/ 664 w 676"/>
              <a:gd name="T41" fmla="*/ 47 h 337"/>
              <a:gd name="T42" fmla="*/ 655 w 676"/>
              <a:gd name="T43" fmla="*/ 0 h 337"/>
              <a:gd name="T44" fmla="*/ 463 w 676"/>
              <a:gd name="T45" fmla="*/ 15 h 337"/>
              <a:gd name="T46" fmla="*/ 80 w 676"/>
              <a:gd name="T47" fmla="*/ 1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6" h="337">
                <a:moveTo>
                  <a:pt x="80" y="19"/>
                </a:moveTo>
                <a:lnTo>
                  <a:pt x="0" y="24"/>
                </a:lnTo>
                <a:lnTo>
                  <a:pt x="0" y="63"/>
                </a:lnTo>
                <a:lnTo>
                  <a:pt x="242" y="72"/>
                </a:lnTo>
                <a:lnTo>
                  <a:pt x="246" y="277"/>
                </a:lnTo>
                <a:lnTo>
                  <a:pt x="262" y="289"/>
                </a:lnTo>
                <a:lnTo>
                  <a:pt x="281" y="280"/>
                </a:lnTo>
                <a:lnTo>
                  <a:pt x="306" y="298"/>
                </a:lnTo>
                <a:lnTo>
                  <a:pt x="378" y="313"/>
                </a:lnTo>
                <a:lnTo>
                  <a:pt x="406" y="305"/>
                </a:lnTo>
                <a:lnTo>
                  <a:pt x="442" y="329"/>
                </a:lnTo>
                <a:lnTo>
                  <a:pt x="475" y="321"/>
                </a:lnTo>
                <a:lnTo>
                  <a:pt x="498" y="333"/>
                </a:lnTo>
                <a:lnTo>
                  <a:pt x="523" y="321"/>
                </a:lnTo>
                <a:lnTo>
                  <a:pt x="542" y="337"/>
                </a:lnTo>
                <a:lnTo>
                  <a:pt x="571" y="321"/>
                </a:lnTo>
                <a:lnTo>
                  <a:pt x="643" y="317"/>
                </a:lnTo>
                <a:lnTo>
                  <a:pt x="655" y="333"/>
                </a:lnTo>
                <a:lnTo>
                  <a:pt x="676" y="333"/>
                </a:lnTo>
                <a:lnTo>
                  <a:pt x="676" y="160"/>
                </a:lnTo>
                <a:lnTo>
                  <a:pt x="664" y="47"/>
                </a:lnTo>
                <a:lnTo>
                  <a:pt x="655" y="0"/>
                </a:lnTo>
                <a:lnTo>
                  <a:pt x="463" y="15"/>
                </a:lnTo>
                <a:lnTo>
                  <a:pt x="80" y="1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2" name="Freeform 33">
            <a:extLst>
              <a:ext uri="{FF2B5EF4-FFF2-40B4-BE49-F238E27FC236}">
                <a16:creationId xmlns:a16="http://schemas.microsoft.com/office/drawing/2014/main" id="{9EE3FD49-20D4-D042-9B60-E912FEBC5914}"/>
              </a:ext>
            </a:extLst>
          </p:cNvPr>
          <p:cNvSpPr>
            <a:spLocks/>
          </p:cNvSpPr>
          <p:nvPr/>
        </p:nvSpPr>
        <p:spPr bwMode="auto">
          <a:xfrm>
            <a:off x="3397329" y="3529650"/>
            <a:ext cx="1042431" cy="898462"/>
          </a:xfrm>
          <a:custGeom>
            <a:avLst/>
            <a:gdLst>
              <a:gd name="T0" fmla="*/ 0 w 550"/>
              <a:gd name="T1" fmla="*/ 413 h 446"/>
              <a:gd name="T2" fmla="*/ 470 w 550"/>
              <a:gd name="T3" fmla="*/ 446 h 446"/>
              <a:gd name="T4" fmla="*/ 550 w 550"/>
              <a:gd name="T5" fmla="*/ 441 h 446"/>
              <a:gd name="T6" fmla="*/ 550 w 550"/>
              <a:gd name="T7" fmla="*/ 28 h 446"/>
              <a:gd name="T8" fmla="*/ 414 w 550"/>
              <a:gd name="T9" fmla="*/ 24 h 446"/>
              <a:gd name="T10" fmla="*/ 33 w 550"/>
              <a:gd name="T11" fmla="*/ 0 h 446"/>
              <a:gd name="T12" fmla="*/ 0 w 550"/>
              <a:gd name="T13" fmla="*/ 41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446">
                <a:moveTo>
                  <a:pt x="0" y="413"/>
                </a:moveTo>
                <a:lnTo>
                  <a:pt x="470" y="446"/>
                </a:lnTo>
                <a:lnTo>
                  <a:pt x="550" y="441"/>
                </a:lnTo>
                <a:lnTo>
                  <a:pt x="550" y="28"/>
                </a:lnTo>
                <a:lnTo>
                  <a:pt x="414" y="24"/>
                </a:lnTo>
                <a:lnTo>
                  <a:pt x="33" y="0"/>
                </a:lnTo>
                <a:lnTo>
                  <a:pt x="0" y="41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" name="Freeform 34">
            <a:extLst>
              <a:ext uri="{FF2B5EF4-FFF2-40B4-BE49-F238E27FC236}">
                <a16:creationId xmlns:a16="http://schemas.microsoft.com/office/drawing/2014/main" id="{ECE31F91-0D75-2D43-B10D-13CF492B364A}"/>
              </a:ext>
            </a:extLst>
          </p:cNvPr>
          <p:cNvSpPr>
            <a:spLocks/>
          </p:cNvSpPr>
          <p:nvPr/>
        </p:nvSpPr>
        <p:spPr bwMode="auto">
          <a:xfrm>
            <a:off x="2658150" y="3237551"/>
            <a:ext cx="801723" cy="1124085"/>
          </a:xfrm>
          <a:custGeom>
            <a:avLst/>
            <a:gdLst>
              <a:gd name="T0" fmla="*/ 77 w 423"/>
              <a:gd name="T1" fmla="*/ 0 h 558"/>
              <a:gd name="T2" fmla="*/ 0 w 423"/>
              <a:gd name="T3" fmla="*/ 519 h 558"/>
              <a:gd name="T4" fmla="*/ 390 w 423"/>
              <a:gd name="T5" fmla="*/ 558 h 558"/>
              <a:gd name="T6" fmla="*/ 423 w 423"/>
              <a:gd name="T7" fmla="*/ 145 h 558"/>
              <a:gd name="T8" fmla="*/ 282 w 423"/>
              <a:gd name="T9" fmla="*/ 132 h 558"/>
              <a:gd name="T10" fmla="*/ 289 w 423"/>
              <a:gd name="T11" fmla="*/ 40 h 558"/>
              <a:gd name="T12" fmla="*/ 77 w 423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558">
                <a:moveTo>
                  <a:pt x="77" y="0"/>
                </a:moveTo>
                <a:lnTo>
                  <a:pt x="0" y="519"/>
                </a:lnTo>
                <a:lnTo>
                  <a:pt x="390" y="558"/>
                </a:lnTo>
                <a:lnTo>
                  <a:pt x="423" y="145"/>
                </a:lnTo>
                <a:lnTo>
                  <a:pt x="282" y="132"/>
                </a:lnTo>
                <a:lnTo>
                  <a:pt x="289" y="40"/>
                </a:lnTo>
                <a:lnTo>
                  <a:pt x="77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4" name="Freeform 35">
            <a:extLst>
              <a:ext uri="{FF2B5EF4-FFF2-40B4-BE49-F238E27FC236}">
                <a16:creationId xmlns:a16="http://schemas.microsoft.com/office/drawing/2014/main" id="{584F05B1-20AA-D946-A0AC-07934FA7DFF6}"/>
              </a:ext>
            </a:extLst>
          </p:cNvPr>
          <p:cNvSpPr>
            <a:spLocks/>
          </p:cNvSpPr>
          <p:nvPr/>
        </p:nvSpPr>
        <p:spPr bwMode="auto">
          <a:xfrm>
            <a:off x="1881066" y="3060275"/>
            <a:ext cx="923025" cy="1603534"/>
          </a:xfrm>
          <a:custGeom>
            <a:avLst/>
            <a:gdLst>
              <a:gd name="T0" fmla="*/ 60 w 487"/>
              <a:gd name="T1" fmla="*/ 0 h 796"/>
              <a:gd name="T2" fmla="*/ 0 w 487"/>
              <a:gd name="T3" fmla="*/ 301 h 796"/>
              <a:gd name="T4" fmla="*/ 337 w 487"/>
              <a:gd name="T5" fmla="*/ 796 h 796"/>
              <a:gd name="T6" fmla="*/ 337 w 487"/>
              <a:gd name="T7" fmla="*/ 695 h 796"/>
              <a:gd name="T8" fmla="*/ 355 w 487"/>
              <a:gd name="T9" fmla="*/ 674 h 796"/>
              <a:gd name="T10" fmla="*/ 366 w 487"/>
              <a:gd name="T11" fmla="*/ 674 h 796"/>
              <a:gd name="T12" fmla="*/ 378 w 487"/>
              <a:gd name="T13" fmla="*/ 695 h 796"/>
              <a:gd name="T14" fmla="*/ 399 w 487"/>
              <a:gd name="T15" fmla="*/ 683 h 796"/>
              <a:gd name="T16" fmla="*/ 410 w 487"/>
              <a:gd name="T17" fmla="*/ 607 h 796"/>
              <a:gd name="T18" fmla="*/ 487 w 487"/>
              <a:gd name="T19" fmla="*/ 88 h 796"/>
              <a:gd name="T20" fmla="*/ 274 w 487"/>
              <a:gd name="T21" fmla="*/ 44 h 796"/>
              <a:gd name="T22" fmla="*/ 60 w 487"/>
              <a:gd name="T23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7" h="796">
                <a:moveTo>
                  <a:pt x="60" y="0"/>
                </a:moveTo>
                <a:lnTo>
                  <a:pt x="0" y="301"/>
                </a:lnTo>
                <a:lnTo>
                  <a:pt x="337" y="796"/>
                </a:lnTo>
                <a:lnTo>
                  <a:pt x="337" y="695"/>
                </a:lnTo>
                <a:lnTo>
                  <a:pt x="355" y="674"/>
                </a:lnTo>
                <a:lnTo>
                  <a:pt x="366" y="674"/>
                </a:lnTo>
                <a:lnTo>
                  <a:pt x="378" y="695"/>
                </a:lnTo>
                <a:lnTo>
                  <a:pt x="399" y="683"/>
                </a:lnTo>
                <a:lnTo>
                  <a:pt x="410" y="607"/>
                </a:lnTo>
                <a:lnTo>
                  <a:pt x="487" y="88"/>
                </a:lnTo>
                <a:lnTo>
                  <a:pt x="274" y="44"/>
                </a:lnTo>
                <a:lnTo>
                  <a:pt x="60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5" name="Freeform 37">
            <a:extLst>
              <a:ext uri="{FF2B5EF4-FFF2-40B4-BE49-F238E27FC236}">
                <a16:creationId xmlns:a16="http://schemas.microsoft.com/office/drawing/2014/main" id="{7BCF0FF6-BFDA-F749-9A97-EFF346991B99}"/>
              </a:ext>
            </a:extLst>
          </p:cNvPr>
          <p:cNvSpPr>
            <a:spLocks/>
          </p:cNvSpPr>
          <p:nvPr/>
        </p:nvSpPr>
        <p:spPr bwMode="auto">
          <a:xfrm>
            <a:off x="1456511" y="2063102"/>
            <a:ext cx="1133406" cy="1085810"/>
          </a:xfrm>
          <a:custGeom>
            <a:avLst/>
            <a:gdLst>
              <a:gd name="T0" fmla="*/ 590 w 598"/>
              <a:gd name="T1" fmla="*/ 153 h 539"/>
              <a:gd name="T2" fmla="*/ 598 w 598"/>
              <a:gd name="T3" fmla="*/ 181 h 539"/>
              <a:gd name="T4" fmla="*/ 590 w 598"/>
              <a:gd name="T5" fmla="*/ 205 h 539"/>
              <a:gd name="T6" fmla="*/ 561 w 598"/>
              <a:gd name="T7" fmla="*/ 246 h 539"/>
              <a:gd name="T8" fmla="*/ 538 w 598"/>
              <a:gd name="T9" fmla="*/ 294 h 539"/>
              <a:gd name="T10" fmla="*/ 538 w 598"/>
              <a:gd name="T11" fmla="*/ 313 h 539"/>
              <a:gd name="T12" fmla="*/ 558 w 598"/>
              <a:gd name="T13" fmla="*/ 334 h 539"/>
              <a:gd name="T14" fmla="*/ 517 w 598"/>
              <a:gd name="T15" fmla="*/ 414 h 539"/>
              <a:gd name="T16" fmla="*/ 498 w 598"/>
              <a:gd name="T17" fmla="*/ 539 h 539"/>
              <a:gd name="T18" fmla="*/ 284 w 598"/>
              <a:gd name="T19" fmla="*/ 495 h 539"/>
              <a:gd name="T20" fmla="*/ 0 w 598"/>
              <a:gd name="T21" fmla="*/ 414 h 539"/>
              <a:gd name="T22" fmla="*/ 0 w 598"/>
              <a:gd name="T23" fmla="*/ 313 h 539"/>
              <a:gd name="T24" fmla="*/ 23 w 598"/>
              <a:gd name="T25" fmla="*/ 265 h 539"/>
              <a:gd name="T26" fmla="*/ 60 w 598"/>
              <a:gd name="T27" fmla="*/ 225 h 539"/>
              <a:gd name="T28" fmla="*/ 64 w 598"/>
              <a:gd name="T29" fmla="*/ 193 h 539"/>
              <a:gd name="T30" fmla="*/ 136 w 598"/>
              <a:gd name="T31" fmla="*/ 0 h 539"/>
              <a:gd name="T32" fmla="*/ 155 w 598"/>
              <a:gd name="T33" fmla="*/ 8 h 539"/>
              <a:gd name="T34" fmla="*/ 196 w 598"/>
              <a:gd name="T35" fmla="*/ 29 h 539"/>
              <a:gd name="T36" fmla="*/ 200 w 598"/>
              <a:gd name="T37" fmla="*/ 61 h 539"/>
              <a:gd name="T38" fmla="*/ 217 w 598"/>
              <a:gd name="T39" fmla="*/ 84 h 539"/>
              <a:gd name="T40" fmla="*/ 284 w 598"/>
              <a:gd name="T41" fmla="*/ 92 h 539"/>
              <a:gd name="T42" fmla="*/ 300 w 598"/>
              <a:gd name="T43" fmla="*/ 105 h 539"/>
              <a:gd name="T44" fmla="*/ 469 w 598"/>
              <a:gd name="T45" fmla="*/ 121 h 539"/>
              <a:gd name="T46" fmla="*/ 478 w 598"/>
              <a:gd name="T47" fmla="*/ 112 h 539"/>
              <a:gd name="T48" fmla="*/ 590 w 598"/>
              <a:gd name="T49" fmla="*/ 153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539">
                <a:moveTo>
                  <a:pt x="590" y="153"/>
                </a:moveTo>
                <a:lnTo>
                  <a:pt x="598" y="181"/>
                </a:lnTo>
                <a:lnTo>
                  <a:pt x="590" y="205"/>
                </a:lnTo>
                <a:lnTo>
                  <a:pt x="561" y="246"/>
                </a:lnTo>
                <a:lnTo>
                  <a:pt x="538" y="294"/>
                </a:lnTo>
                <a:lnTo>
                  <a:pt x="538" y="313"/>
                </a:lnTo>
                <a:lnTo>
                  <a:pt x="558" y="334"/>
                </a:lnTo>
                <a:lnTo>
                  <a:pt x="517" y="414"/>
                </a:lnTo>
                <a:lnTo>
                  <a:pt x="498" y="539"/>
                </a:lnTo>
                <a:lnTo>
                  <a:pt x="284" y="495"/>
                </a:lnTo>
                <a:lnTo>
                  <a:pt x="0" y="414"/>
                </a:lnTo>
                <a:lnTo>
                  <a:pt x="0" y="313"/>
                </a:lnTo>
                <a:lnTo>
                  <a:pt x="23" y="265"/>
                </a:lnTo>
                <a:lnTo>
                  <a:pt x="60" y="225"/>
                </a:lnTo>
                <a:lnTo>
                  <a:pt x="64" y="193"/>
                </a:lnTo>
                <a:lnTo>
                  <a:pt x="136" y="0"/>
                </a:lnTo>
                <a:lnTo>
                  <a:pt x="155" y="8"/>
                </a:lnTo>
                <a:lnTo>
                  <a:pt x="196" y="29"/>
                </a:lnTo>
                <a:lnTo>
                  <a:pt x="200" y="61"/>
                </a:lnTo>
                <a:lnTo>
                  <a:pt x="217" y="84"/>
                </a:lnTo>
                <a:lnTo>
                  <a:pt x="284" y="92"/>
                </a:lnTo>
                <a:lnTo>
                  <a:pt x="300" y="105"/>
                </a:lnTo>
                <a:lnTo>
                  <a:pt x="469" y="121"/>
                </a:lnTo>
                <a:lnTo>
                  <a:pt x="478" y="112"/>
                </a:lnTo>
                <a:lnTo>
                  <a:pt x="590" y="1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4EE7D6D7-2B04-9F4F-B7EF-8FBE2AE8DCD1}"/>
              </a:ext>
            </a:extLst>
          </p:cNvPr>
          <p:cNvSpPr>
            <a:spLocks/>
          </p:cNvSpPr>
          <p:nvPr/>
        </p:nvSpPr>
        <p:spPr bwMode="auto">
          <a:xfrm>
            <a:off x="1339001" y="2897101"/>
            <a:ext cx="1214906" cy="2250185"/>
          </a:xfrm>
          <a:custGeom>
            <a:avLst/>
            <a:gdLst>
              <a:gd name="T0" fmla="*/ 62 w 641"/>
              <a:gd name="T1" fmla="*/ 0 h 1117"/>
              <a:gd name="T2" fmla="*/ 346 w 641"/>
              <a:gd name="T3" fmla="*/ 81 h 1117"/>
              <a:gd name="T4" fmla="*/ 286 w 641"/>
              <a:gd name="T5" fmla="*/ 382 h 1117"/>
              <a:gd name="T6" fmla="*/ 623 w 641"/>
              <a:gd name="T7" fmla="*/ 877 h 1117"/>
              <a:gd name="T8" fmla="*/ 620 w 641"/>
              <a:gd name="T9" fmla="*/ 924 h 1117"/>
              <a:gd name="T10" fmla="*/ 641 w 641"/>
              <a:gd name="T11" fmla="*/ 961 h 1117"/>
              <a:gd name="T12" fmla="*/ 620 w 641"/>
              <a:gd name="T13" fmla="*/ 984 h 1117"/>
              <a:gd name="T14" fmla="*/ 600 w 641"/>
              <a:gd name="T15" fmla="*/ 1029 h 1117"/>
              <a:gd name="T16" fmla="*/ 579 w 641"/>
              <a:gd name="T17" fmla="*/ 1069 h 1117"/>
              <a:gd name="T18" fmla="*/ 600 w 641"/>
              <a:gd name="T19" fmla="*/ 1085 h 1117"/>
              <a:gd name="T20" fmla="*/ 579 w 641"/>
              <a:gd name="T21" fmla="*/ 1117 h 1117"/>
              <a:gd name="T22" fmla="*/ 390 w 641"/>
              <a:gd name="T23" fmla="*/ 1101 h 1117"/>
              <a:gd name="T24" fmla="*/ 378 w 641"/>
              <a:gd name="T25" fmla="*/ 1053 h 1117"/>
              <a:gd name="T26" fmla="*/ 351 w 641"/>
              <a:gd name="T27" fmla="*/ 997 h 1117"/>
              <a:gd name="T28" fmla="*/ 327 w 641"/>
              <a:gd name="T29" fmla="*/ 961 h 1117"/>
              <a:gd name="T30" fmla="*/ 298 w 641"/>
              <a:gd name="T31" fmla="*/ 956 h 1117"/>
              <a:gd name="T32" fmla="*/ 298 w 641"/>
              <a:gd name="T33" fmla="*/ 944 h 1117"/>
              <a:gd name="T34" fmla="*/ 270 w 641"/>
              <a:gd name="T35" fmla="*/ 921 h 1117"/>
              <a:gd name="T36" fmla="*/ 230 w 641"/>
              <a:gd name="T37" fmla="*/ 908 h 1117"/>
              <a:gd name="T38" fmla="*/ 210 w 641"/>
              <a:gd name="T39" fmla="*/ 877 h 1117"/>
              <a:gd name="T40" fmla="*/ 186 w 641"/>
              <a:gd name="T41" fmla="*/ 868 h 1117"/>
              <a:gd name="T42" fmla="*/ 145 w 641"/>
              <a:gd name="T43" fmla="*/ 832 h 1117"/>
              <a:gd name="T44" fmla="*/ 161 w 641"/>
              <a:gd name="T45" fmla="*/ 783 h 1117"/>
              <a:gd name="T46" fmla="*/ 97 w 641"/>
              <a:gd name="T47" fmla="*/ 603 h 1117"/>
              <a:gd name="T48" fmla="*/ 110 w 641"/>
              <a:gd name="T49" fmla="*/ 603 h 1117"/>
              <a:gd name="T50" fmla="*/ 110 w 641"/>
              <a:gd name="T51" fmla="*/ 579 h 1117"/>
              <a:gd name="T52" fmla="*/ 90 w 641"/>
              <a:gd name="T53" fmla="*/ 571 h 1117"/>
              <a:gd name="T54" fmla="*/ 65 w 641"/>
              <a:gd name="T55" fmla="*/ 483 h 1117"/>
              <a:gd name="T56" fmla="*/ 78 w 641"/>
              <a:gd name="T57" fmla="*/ 474 h 1117"/>
              <a:gd name="T58" fmla="*/ 97 w 641"/>
              <a:gd name="T59" fmla="*/ 494 h 1117"/>
              <a:gd name="T60" fmla="*/ 85 w 641"/>
              <a:gd name="T61" fmla="*/ 462 h 1117"/>
              <a:gd name="T62" fmla="*/ 129 w 641"/>
              <a:gd name="T63" fmla="*/ 450 h 1117"/>
              <a:gd name="T64" fmla="*/ 117 w 641"/>
              <a:gd name="T65" fmla="*/ 430 h 1117"/>
              <a:gd name="T66" fmla="*/ 90 w 641"/>
              <a:gd name="T67" fmla="*/ 438 h 1117"/>
              <a:gd name="T68" fmla="*/ 69 w 641"/>
              <a:gd name="T69" fmla="*/ 455 h 1117"/>
              <a:gd name="T70" fmla="*/ 37 w 641"/>
              <a:gd name="T71" fmla="*/ 402 h 1117"/>
              <a:gd name="T72" fmla="*/ 21 w 641"/>
              <a:gd name="T73" fmla="*/ 361 h 1117"/>
              <a:gd name="T74" fmla="*/ 16 w 641"/>
              <a:gd name="T75" fmla="*/ 321 h 1117"/>
              <a:gd name="T76" fmla="*/ 16 w 641"/>
              <a:gd name="T77" fmla="*/ 241 h 1117"/>
              <a:gd name="T78" fmla="*/ 9 w 641"/>
              <a:gd name="T79" fmla="*/ 220 h 1117"/>
              <a:gd name="T80" fmla="*/ 0 w 641"/>
              <a:gd name="T81" fmla="*/ 181 h 1117"/>
              <a:gd name="T82" fmla="*/ 9 w 641"/>
              <a:gd name="T83" fmla="*/ 148 h 1117"/>
              <a:gd name="T84" fmla="*/ 16 w 641"/>
              <a:gd name="T85" fmla="*/ 121 h 1117"/>
              <a:gd name="T86" fmla="*/ 29 w 641"/>
              <a:gd name="T87" fmla="*/ 100 h 1117"/>
              <a:gd name="T88" fmla="*/ 29 w 641"/>
              <a:gd name="T89" fmla="*/ 68 h 1117"/>
              <a:gd name="T90" fmla="*/ 50 w 641"/>
              <a:gd name="T91" fmla="*/ 52 h 1117"/>
              <a:gd name="T92" fmla="*/ 62 w 641"/>
              <a:gd name="T93" fmla="*/ 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1" h="1117">
                <a:moveTo>
                  <a:pt x="62" y="0"/>
                </a:moveTo>
                <a:lnTo>
                  <a:pt x="346" y="81"/>
                </a:lnTo>
                <a:lnTo>
                  <a:pt x="286" y="382"/>
                </a:lnTo>
                <a:lnTo>
                  <a:pt x="623" y="877"/>
                </a:lnTo>
                <a:lnTo>
                  <a:pt x="620" y="924"/>
                </a:lnTo>
                <a:lnTo>
                  <a:pt x="641" y="961"/>
                </a:lnTo>
                <a:lnTo>
                  <a:pt x="620" y="984"/>
                </a:lnTo>
                <a:lnTo>
                  <a:pt x="600" y="1029"/>
                </a:lnTo>
                <a:lnTo>
                  <a:pt x="579" y="1069"/>
                </a:lnTo>
                <a:lnTo>
                  <a:pt x="600" y="1085"/>
                </a:lnTo>
                <a:lnTo>
                  <a:pt x="579" y="1117"/>
                </a:lnTo>
                <a:lnTo>
                  <a:pt x="390" y="1101"/>
                </a:lnTo>
                <a:lnTo>
                  <a:pt x="378" y="1053"/>
                </a:lnTo>
                <a:lnTo>
                  <a:pt x="351" y="997"/>
                </a:lnTo>
                <a:lnTo>
                  <a:pt x="327" y="961"/>
                </a:lnTo>
                <a:lnTo>
                  <a:pt x="298" y="956"/>
                </a:lnTo>
                <a:lnTo>
                  <a:pt x="298" y="944"/>
                </a:lnTo>
                <a:lnTo>
                  <a:pt x="270" y="921"/>
                </a:lnTo>
                <a:lnTo>
                  <a:pt x="230" y="908"/>
                </a:lnTo>
                <a:lnTo>
                  <a:pt x="210" y="877"/>
                </a:lnTo>
                <a:lnTo>
                  <a:pt x="186" y="868"/>
                </a:lnTo>
                <a:lnTo>
                  <a:pt x="145" y="832"/>
                </a:lnTo>
                <a:lnTo>
                  <a:pt x="161" y="783"/>
                </a:lnTo>
                <a:lnTo>
                  <a:pt x="97" y="603"/>
                </a:lnTo>
                <a:lnTo>
                  <a:pt x="110" y="603"/>
                </a:lnTo>
                <a:lnTo>
                  <a:pt x="110" y="579"/>
                </a:lnTo>
                <a:lnTo>
                  <a:pt x="90" y="571"/>
                </a:lnTo>
                <a:lnTo>
                  <a:pt x="65" y="483"/>
                </a:lnTo>
                <a:lnTo>
                  <a:pt x="78" y="474"/>
                </a:lnTo>
                <a:lnTo>
                  <a:pt x="97" y="494"/>
                </a:lnTo>
                <a:lnTo>
                  <a:pt x="85" y="462"/>
                </a:lnTo>
                <a:lnTo>
                  <a:pt x="129" y="450"/>
                </a:lnTo>
                <a:lnTo>
                  <a:pt x="117" y="430"/>
                </a:lnTo>
                <a:lnTo>
                  <a:pt x="90" y="438"/>
                </a:lnTo>
                <a:lnTo>
                  <a:pt x="69" y="455"/>
                </a:lnTo>
                <a:lnTo>
                  <a:pt x="37" y="402"/>
                </a:lnTo>
                <a:lnTo>
                  <a:pt x="21" y="361"/>
                </a:lnTo>
                <a:lnTo>
                  <a:pt x="16" y="321"/>
                </a:lnTo>
                <a:lnTo>
                  <a:pt x="16" y="241"/>
                </a:lnTo>
                <a:lnTo>
                  <a:pt x="9" y="220"/>
                </a:lnTo>
                <a:lnTo>
                  <a:pt x="0" y="181"/>
                </a:lnTo>
                <a:lnTo>
                  <a:pt x="9" y="148"/>
                </a:lnTo>
                <a:lnTo>
                  <a:pt x="16" y="121"/>
                </a:lnTo>
                <a:lnTo>
                  <a:pt x="29" y="100"/>
                </a:lnTo>
                <a:lnTo>
                  <a:pt x="29" y="68"/>
                </a:lnTo>
                <a:lnTo>
                  <a:pt x="50" y="52"/>
                </a:lnTo>
                <a:lnTo>
                  <a:pt x="6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7" name="Freeform 39">
            <a:extLst>
              <a:ext uri="{FF2B5EF4-FFF2-40B4-BE49-F238E27FC236}">
                <a16:creationId xmlns:a16="http://schemas.microsoft.com/office/drawing/2014/main" id="{69DC8B45-A04E-744C-9A50-95BA0F521002}"/>
              </a:ext>
            </a:extLst>
          </p:cNvPr>
          <p:cNvSpPr>
            <a:spLocks/>
          </p:cNvSpPr>
          <p:nvPr/>
        </p:nvSpPr>
        <p:spPr bwMode="auto">
          <a:xfrm>
            <a:off x="5188413" y="3017970"/>
            <a:ext cx="852897" cy="656724"/>
          </a:xfrm>
          <a:custGeom>
            <a:avLst/>
            <a:gdLst>
              <a:gd name="T0" fmla="*/ 7 w 450"/>
              <a:gd name="T1" fmla="*/ 21 h 326"/>
              <a:gd name="T2" fmla="*/ 369 w 450"/>
              <a:gd name="T3" fmla="*/ 0 h 326"/>
              <a:gd name="T4" fmla="*/ 381 w 450"/>
              <a:gd name="T5" fmla="*/ 5 h 326"/>
              <a:gd name="T6" fmla="*/ 378 w 450"/>
              <a:gd name="T7" fmla="*/ 49 h 326"/>
              <a:gd name="T8" fmla="*/ 390 w 450"/>
              <a:gd name="T9" fmla="*/ 81 h 326"/>
              <a:gd name="T10" fmla="*/ 429 w 450"/>
              <a:gd name="T11" fmla="*/ 93 h 326"/>
              <a:gd name="T12" fmla="*/ 450 w 450"/>
              <a:gd name="T13" fmla="*/ 121 h 326"/>
              <a:gd name="T14" fmla="*/ 450 w 450"/>
              <a:gd name="T15" fmla="*/ 160 h 326"/>
              <a:gd name="T16" fmla="*/ 434 w 450"/>
              <a:gd name="T17" fmla="*/ 181 h 326"/>
              <a:gd name="T18" fmla="*/ 401 w 450"/>
              <a:gd name="T19" fmla="*/ 189 h 326"/>
              <a:gd name="T20" fmla="*/ 410 w 450"/>
              <a:gd name="T21" fmla="*/ 229 h 326"/>
              <a:gd name="T22" fmla="*/ 394 w 450"/>
              <a:gd name="T23" fmla="*/ 261 h 326"/>
              <a:gd name="T24" fmla="*/ 390 w 450"/>
              <a:gd name="T25" fmla="*/ 326 h 326"/>
              <a:gd name="T26" fmla="*/ 362 w 450"/>
              <a:gd name="T27" fmla="*/ 294 h 326"/>
              <a:gd name="T28" fmla="*/ 67 w 450"/>
              <a:gd name="T29" fmla="*/ 322 h 326"/>
              <a:gd name="T30" fmla="*/ 7 w 450"/>
              <a:gd name="T31" fmla="*/ 141 h 326"/>
              <a:gd name="T32" fmla="*/ 7 w 450"/>
              <a:gd name="T33" fmla="*/ 61 h 326"/>
              <a:gd name="T34" fmla="*/ 0 w 450"/>
              <a:gd name="T35" fmla="*/ 40 h 326"/>
              <a:gd name="T36" fmla="*/ 7 w 450"/>
              <a:gd name="T37" fmla="*/ 2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0" h="326">
                <a:moveTo>
                  <a:pt x="7" y="21"/>
                </a:moveTo>
                <a:lnTo>
                  <a:pt x="369" y="0"/>
                </a:lnTo>
                <a:lnTo>
                  <a:pt x="381" y="5"/>
                </a:lnTo>
                <a:lnTo>
                  <a:pt x="378" y="49"/>
                </a:lnTo>
                <a:lnTo>
                  <a:pt x="390" y="81"/>
                </a:lnTo>
                <a:lnTo>
                  <a:pt x="429" y="93"/>
                </a:lnTo>
                <a:lnTo>
                  <a:pt x="450" y="121"/>
                </a:lnTo>
                <a:lnTo>
                  <a:pt x="450" y="160"/>
                </a:lnTo>
                <a:lnTo>
                  <a:pt x="434" y="181"/>
                </a:lnTo>
                <a:lnTo>
                  <a:pt x="401" y="189"/>
                </a:lnTo>
                <a:lnTo>
                  <a:pt x="410" y="229"/>
                </a:lnTo>
                <a:lnTo>
                  <a:pt x="394" y="261"/>
                </a:lnTo>
                <a:lnTo>
                  <a:pt x="390" y="326"/>
                </a:lnTo>
                <a:lnTo>
                  <a:pt x="362" y="294"/>
                </a:lnTo>
                <a:lnTo>
                  <a:pt x="67" y="322"/>
                </a:lnTo>
                <a:lnTo>
                  <a:pt x="7" y="141"/>
                </a:lnTo>
                <a:lnTo>
                  <a:pt x="7" y="61"/>
                </a:lnTo>
                <a:lnTo>
                  <a:pt x="0" y="40"/>
                </a:lnTo>
                <a:lnTo>
                  <a:pt x="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8" name="Freeform 40">
            <a:extLst>
              <a:ext uri="{FF2B5EF4-FFF2-40B4-BE49-F238E27FC236}">
                <a16:creationId xmlns:a16="http://schemas.microsoft.com/office/drawing/2014/main" id="{D8C6F798-83C7-3D4D-8AA0-A7C872B6ABB4}"/>
              </a:ext>
            </a:extLst>
          </p:cNvPr>
          <p:cNvSpPr>
            <a:spLocks/>
          </p:cNvSpPr>
          <p:nvPr/>
        </p:nvSpPr>
        <p:spPr bwMode="auto">
          <a:xfrm>
            <a:off x="5643292" y="2331030"/>
            <a:ext cx="763817" cy="874288"/>
          </a:xfrm>
          <a:custGeom>
            <a:avLst/>
            <a:gdLst>
              <a:gd name="T0" fmla="*/ 161 w 403"/>
              <a:gd name="T1" fmla="*/ 32 h 434"/>
              <a:gd name="T2" fmla="*/ 129 w 403"/>
              <a:gd name="T3" fmla="*/ 32 h 434"/>
              <a:gd name="T4" fmla="*/ 129 w 403"/>
              <a:gd name="T5" fmla="*/ 0 h 434"/>
              <a:gd name="T6" fmla="*/ 57 w 403"/>
              <a:gd name="T7" fmla="*/ 20 h 434"/>
              <a:gd name="T8" fmla="*/ 37 w 403"/>
              <a:gd name="T9" fmla="*/ 48 h 434"/>
              <a:gd name="T10" fmla="*/ 29 w 403"/>
              <a:gd name="T11" fmla="*/ 88 h 434"/>
              <a:gd name="T12" fmla="*/ 0 w 403"/>
              <a:gd name="T13" fmla="*/ 100 h 434"/>
              <a:gd name="T14" fmla="*/ 29 w 403"/>
              <a:gd name="T15" fmla="*/ 113 h 434"/>
              <a:gd name="T16" fmla="*/ 0 w 403"/>
              <a:gd name="T17" fmla="*/ 113 h 434"/>
              <a:gd name="T18" fmla="*/ 16 w 403"/>
              <a:gd name="T19" fmla="*/ 120 h 434"/>
              <a:gd name="T20" fmla="*/ 9 w 403"/>
              <a:gd name="T21" fmla="*/ 148 h 434"/>
              <a:gd name="T22" fmla="*/ 21 w 403"/>
              <a:gd name="T23" fmla="*/ 212 h 434"/>
              <a:gd name="T24" fmla="*/ 0 w 403"/>
              <a:gd name="T25" fmla="*/ 240 h 434"/>
              <a:gd name="T26" fmla="*/ 57 w 403"/>
              <a:gd name="T27" fmla="*/ 253 h 434"/>
              <a:gd name="T28" fmla="*/ 89 w 403"/>
              <a:gd name="T29" fmla="*/ 284 h 434"/>
              <a:gd name="T30" fmla="*/ 122 w 403"/>
              <a:gd name="T31" fmla="*/ 302 h 434"/>
              <a:gd name="T32" fmla="*/ 129 w 403"/>
              <a:gd name="T33" fmla="*/ 341 h 434"/>
              <a:gd name="T34" fmla="*/ 141 w 403"/>
              <a:gd name="T35" fmla="*/ 346 h 434"/>
              <a:gd name="T36" fmla="*/ 138 w 403"/>
              <a:gd name="T37" fmla="*/ 390 h 434"/>
              <a:gd name="T38" fmla="*/ 150 w 403"/>
              <a:gd name="T39" fmla="*/ 422 h 434"/>
              <a:gd name="T40" fmla="*/ 189 w 403"/>
              <a:gd name="T41" fmla="*/ 434 h 434"/>
              <a:gd name="T42" fmla="*/ 390 w 403"/>
              <a:gd name="T43" fmla="*/ 402 h 434"/>
              <a:gd name="T44" fmla="*/ 374 w 403"/>
              <a:gd name="T45" fmla="*/ 341 h 434"/>
              <a:gd name="T46" fmla="*/ 403 w 403"/>
              <a:gd name="T47" fmla="*/ 132 h 434"/>
              <a:gd name="T48" fmla="*/ 355 w 403"/>
              <a:gd name="T49" fmla="*/ 212 h 434"/>
              <a:gd name="T50" fmla="*/ 351 w 403"/>
              <a:gd name="T51" fmla="*/ 192 h 434"/>
              <a:gd name="T52" fmla="*/ 362 w 403"/>
              <a:gd name="T53" fmla="*/ 148 h 434"/>
              <a:gd name="T54" fmla="*/ 355 w 403"/>
              <a:gd name="T55" fmla="*/ 92 h 434"/>
              <a:gd name="T56" fmla="*/ 334 w 403"/>
              <a:gd name="T57" fmla="*/ 92 h 434"/>
              <a:gd name="T58" fmla="*/ 330 w 403"/>
              <a:gd name="T59" fmla="*/ 80 h 434"/>
              <a:gd name="T60" fmla="*/ 282 w 403"/>
              <a:gd name="T61" fmla="*/ 80 h 434"/>
              <a:gd name="T62" fmla="*/ 251 w 403"/>
              <a:gd name="T63" fmla="*/ 51 h 434"/>
              <a:gd name="T64" fmla="*/ 189 w 403"/>
              <a:gd name="T65" fmla="*/ 51 h 434"/>
              <a:gd name="T66" fmla="*/ 161 w 403"/>
              <a:gd name="T67" fmla="*/ 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3" h="434">
                <a:moveTo>
                  <a:pt x="161" y="32"/>
                </a:moveTo>
                <a:lnTo>
                  <a:pt x="129" y="32"/>
                </a:lnTo>
                <a:lnTo>
                  <a:pt x="129" y="0"/>
                </a:lnTo>
                <a:lnTo>
                  <a:pt x="57" y="20"/>
                </a:lnTo>
                <a:lnTo>
                  <a:pt x="37" y="48"/>
                </a:lnTo>
                <a:lnTo>
                  <a:pt x="29" y="88"/>
                </a:lnTo>
                <a:lnTo>
                  <a:pt x="0" y="100"/>
                </a:lnTo>
                <a:lnTo>
                  <a:pt x="29" y="113"/>
                </a:lnTo>
                <a:lnTo>
                  <a:pt x="0" y="113"/>
                </a:lnTo>
                <a:lnTo>
                  <a:pt x="16" y="120"/>
                </a:lnTo>
                <a:lnTo>
                  <a:pt x="9" y="148"/>
                </a:lnTo>
                <a:lnTo>
                  <a:pt x="21" y="212"/>
                </a:lnTo>
                <a:lnTo>
                  <a:pt x="0" y="240"/>
                </a:lnTo>
                <a:lnTo>
                  <a:pt x="57" y="253"/>
                </a:lnTo>
                <a:lnTo>
                  <a:pt x="89" y="284"/>
                </a:lnTo>
                <a:lnTo>
                  <a:pt x="122" y="302"/>
                </a:lnTo>
                <a:lnTo>
                  <a:pt x="129" y="341"/>
                </a:lnTo>
                <a:lnTo>
                  <a:pt x="141" y="346"/>
                </a:lnTo>
                <a:lnTo>
                  <a:pt x="138" y="390"/>
                </a:lnTo>
                <a:lnTo>
                  <a:pt x="150" y="422"/>
                </a:lnTo>
                <a:lnTo>
                  <a:pt x="189" y="434"/>
                </a:lnTo>
                <a:lnTo>
                  <a:pt x="390" y="402"/>
                </a:lnTo>
                <a:lnTo>
                  <a:pt x="374" y="341"/>
                </a:lnTo>
                <a:lnTo>
                  <a:pt x="403" y="132"/>
                </a:lnTo>
                <a:lnTo>
                  <a:pt x="355" y="212"/>
                </a:lnTo>
                <a:lnTo>
                  <a:pt x="351" y="192"/>
                </a:lnTo>
                <a:lnTo>
                  <a:pt x="362" y="148"/>
                </a:lnTo>
                <a:lnTo>
                  <a:pt x="355" y="92"/>
                </a:lnTo>
                <a:lnTo>
                  <a:pt x="334" y="92"/>
                </a:lnTo>
                <a:lnTo>
                  <a:pt x="330" y="80"/>
                </a:lnTo>
                <a:lnTo>
                  <a:pt x="282" y="80"/>
                </a:lnTo>
                <a:lnTo>
                  <a:pt x="251" y="51"/>
                </a:lnTo>
                <a:lnTo>
                  <a:pt x="189" y="51"/>
                </a:lnTo>
                <a:lnTo>
                  <a:pt x="161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9" name="Freeform 41">
            <a:extLst>
              <a:ext uri="{FF2B5EF4-FFF2-40B4-BE49-F238E27FC236}">
                <a16:creationId xmlns:a16="http://schemas.microsoft.com/office/drawing/2014/main" id="{9F27A3DD-67BD-9940-862D-0F07580EBD42}"/>
              </a:ext>
            </a:extLst>
          </p:cNvPr>
          <p:cNvSpPr>
            <a:spLocks/>
          </p:cNvSpPr>
          <p:nvPr/>
        </p:nvSpPr>
        <p:spPr bwMode="auto">
          <a:xfrm>
            <a:off x="5042472" y="1779060"/>
            <a:ext cx="998838" cy="1281215"/>
          </a:xfrm>
          <a:custGeom>
            <a:avLst/>
            <a:gdLst>
              <a:gd name="T0" fmla="*/ 527 w 527"/>
              <a:gd name="T1" fmla="*/ 141 h 636"/>
              <a:gd name="T2" fmla="*/ 487 w 527"/>
              <a:gd name="T3" fmla="*/ 186 h 636"/>
              <a:gd name="T4" fmla="*/ 434 w 527"/>
              <a:gd name="T5" fmla="*/ 214 h 636"/>
              <a:gd name="T6" fmla="*/ 374 w 527"/>
              <a:gd name="T7" fmla="*/ 294 h 636"/>
              <a:gd name="T8" fmla="*/ 354 w 527"/>
              <a:gd name="T9" fmla="*/ 322 h 636"/>
              <a:gd name="T10" fmla="*/ 346 w 527"/>
              <a:gd name="T11" fmla="*/ 362 h 636"/>
              <a:gd name="T12" fmla="*/ 317 w 527"/>
              <a:gd name="T13" fmla="*/ 374 h 636"/>
              <a:gd name="T14" fmla="*/ 346 w 527"/>
              <a:gd name="T15" fmla="*/ 387 h 636"/>
              <a:gd name="T16" fmla="*/ 317 w 527"/>
              <a:gd name="T17" fmla="*/ 387 h 636"/>
              <a:gd name="T18" fmla="*/ 333 w 527"/>
              <a:gd name="T19" fmla="*/ 394 h 636"/>
              <a:gd name="T20" fmla="*/ 326 w 527"/>
              <a:gd name="T21" fmla="*/ 422 h 636"/>
              <a:gd name="T22" fmla="*/ 338 w 527"/>
              <a:gd name="T23" fmla="*/ 486 h 636"/>
              <a:gd name="T24" fmla="*/ 317 w 527"/>
              <a:gd name="T25" fmla="*/ 514 h 636"/>
              <a:gd name="T26" fmla="*/ 374 w 527"/>
              <a:gd name="T27" fmla="*/ 527 h 636"/>
              <a:gd name="T28" fmla="*/ 406 w 527"/>
              <a:gd name="T29" fmla="*/ 558 h 636"/>
              <a:gd name="T30" fmla="*/ 439 w 527"/>
              <a:gd name="T31" fmla="*/ 576 h 636"/>
              <a:gd name="T32" fmla="*/ 446 w 527"/>
              <a:gd name="T33" fmla="*/ 615 h 636"/>
              <a:gd name="T34" fmla="*/ 84 w 527"/>
              <a:gd name="T35" fmla="*/ 636 h 636"/>
              <a:gd name="T36" fmla="*/ 65 w 527"/>
              <a:gd name="T37" fmla="*/ 463 h 636"/>
              <a:gd name="T38" fmla="*/ 44 w 527"/>
              <a:gd name="T39" fmla="*/ 426 h 636"/>
              <a:gd name="T40" fmla="*/ 61 w 527"/>
              <a:gd name="T41" fmla="*/ 394 h 636"/>
              <a:gd name="T42" fmla="*/ 53 w 527"/>
              <a:gd name="T43" fmla="*/ 262 h 636"/>
              <a:gd name="T44" fmla="*/ 24 w 527"/>
              <a:gd name="T45" fmla="*/ 193 h 636"/>
              <a:gd name="T46" fmla="*/ 0 w 527"/>
              <a:gd name="T47" fmla="*/ 64 h 636"/>
              <a:gd name="T48" fmla="*/ 137 w 527"/>
              <a:gd name="T49" fmla="*/ 52 h 636"/>
              <a:gd name="T50" fmla="*/ 178 w 527"/>
              <a:gd name="T51" fmla="*/ 0 h 636"/>
              <a:gd name="T52" fmla="*/ 206 w 527"/>
              <a:gd name="T53" fmla="*/ 13 h 636"/>
              <a:gd name="T54" fmla="*/ 194 w 527"/>
              <a:gd name="T55" fmla="*/ 41 h 636"/>
              <a:gd name="T56" fmla="*/ 217 w 527"/>
              <a:gd name="T57" fmla="*/ 52 h 636"/>
              <a:gd name="T58" fmla="*/ 206 w 527"/>
              <a:gd name="T59" fmla="*/ 80 h 636"/>
              <a:gd name="T60" fmla="*/ 245 w 527"/>
              <a:gd name="T61" fmla="*/ 101 h 636"/>
              <a:gd name="T62" fmla="*/ 294 w 527"/>
              <a:gd name="T63" fmla="*/ 89 h 636"/>
              <a:gd name="T64" fmla="*/ 426 w 527"/>
              <a:gd name="T65" fmla="*/ 141 h 636"/>
              <a:gd name="T66" fmla="*/ 527 w 527"/>
              <a:gd name="T67" fmla="*/ 141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7" h="636">
                <a:moveTo>
                  <a:pt x="527" y="141"/>
                </a:moveTo>
                <a:lnTo>
                  <a:pt x="487" y="186"/>
                </a:lnTo>
                <a:lnTo>
                  <a:pt x="434" y="214"/>
                </a:lnTo>
                <a:lnTo>
                  <a:pt x="374" y="294"/>
                </a:lnTo>
                <a:lnTo>
                  <a:pt x="354" y="322"/>
                </a:lnTo>
                <a:lnTo>
                  <a:pt x="346" y="362"/>
                </a:lnTo>
                <a:lnTo>
                  <a:pt x="317" y="374"/>
                </a:lnTo>
                <a:lnTo>
                  <a:pt x="346" y="387"/>
                </a:lnTo>
                <a:lnTo>
                  <a:pt x="317" y="387"/>
                </a:lnTo>
                <a:lnTo>
                  <a:pt x="333" y="394"/>
                </a:lnTo>
                <a:lnTo>
                  <a:pt x="326" y="422"/>
                </a:lnTo>
                <a:lnTo>
                  <a:pt x="338" y="486"/>
                </a:lnTo>
                <a:lnTo>
                  <a:pt x="317" y="514"/>
                </a:lnTo>
                <a:lnTo>
                  <a:pt x="374" y="527"/>
                </a:lnTo>
                <a:lnTo>
                  <a:pt x="406" y="558"/>
                </a:lnTo>
                <a:lnTo>
                  <a:pt x="439" y="576"/>
                </a:lnTo>
                <a:lnTo>
                  <a:pt x="446" y="615"/>
                </a:lnTo>
                <a:lnTo>
                  <a:pt x="84" y="636"/>
                </a:lnTo>
                <a:lnTo>
                  <a:pt x="65" y="463"/>
                </a:lnTo>
                <a:lnTo>
                  <a:pt x="44" y="426"/>
                </a:lnTo>
                <a:lnTo>
                  <a:pt x="61" y="394"/>
                </a:lnTo>
                <a:lnTo>
                  <a:pt x="53" y="262"/>
                </a:lnTo>
                <a:lnTo>
                  <a:pt x="24" y="193"/>
                </a:lnTo>
                <a:lnTo>
                  <a:pt x="0" y="64"/>
                </a:lnTo>
                <a:lnTo>
                  <a:pt x="137" y="52"/>
                </a:lnTo>
                <a:lnTo>
                  <a:pt x="178" y="0"/>
                </a:lnTo>
                <a:lnTo>
                  <a:pt x="206" y="13"/>
                </a:lnTo>
                <a:lnTo>
                  <a:pt x="194" y="41"/>
                </a:lnTo>
                <a:lnTo>
                  <a:pt x="217" y="52"/>
                </a:lnTo>
                <a:lnTo>
                  <a:pt x="206" y="80"/>
                </a:lnTo>
                <a:lnTo>
                  <a:pt x="245" y="101"/>
                </a:lnTo>
                <a:lnTo>
                  <a:pt x="294" y="89"/>
                </a:lnTo>
                <a:lnTo>
                  <a:pt x="426" y="141"/>
                </a:lnTo>
                <a:lnTo>
                  <a:pt x="527" y="1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0" name="Freeform 42">
            <a:extLst>
              <a:ext uri="{FF2B5EF4-FFF2-40B4-BE49-F238E27FC236}">
                <a16:creationId xmlns:a16="http://schemas.microsoft.com/office/drawing/2014/main" id="{2A0A30BD-413B-844A-AD35-4F1EAE60911D}"/>
              </a:ext>
            </a:extLst>
          </p:cNvPr>
          <p:cNvSpPr>
            <a:spLocks/>
          </p:cNvSpPr>
          <p:nvPr/>
        </p:nvSpPr>
        <p:spPr bwMode="auto">
          <a:xfrm>
            <a:off x="4199051" y="2572769"/>
            <a:ext cx="1002628" cy="729245"/>
          </a:xfrm>
          <a:custGeom>
            <a:avLst/>
            <a:gdLst>
              <a:gd name="T0" fmla="*/ 11 w 529"/>
              <a:gd name="T1" fmla="*/ 12 h 362"/>
              <a:gd name="T2" fmla="*/ 349 w 529"/>
              <a:gd name="T3" fmla="*/ 12 h 362"/>
              <a:gd name="T4" fmla="*/ 506 w 529"/>
              <a:gd name="T5" fmla="*/ 0 h 362"/>
              <a:gd name="T6" fmla="*/ 489 w 529"/>
              <a:gd name="T7" fmla="*/ 32 h 362"/>
              <a:gd name="T8" fmla="*/ 510 w 529"/>
              <a:gd name="T9" fmla="*/ 69 h 362"/>
              <a:gd name="T10" fmla="*/ 529 w 529"/>
              <a:gd name="T11" fmla="*/ 242 h 362"/>
              <a:gd name="T12" fmla="*/ 522 w 529"/>
              <a:gd name="T13" fmla="*/ 261 h 362"/>
              <a:gd name="T14" fmla="*/ 529 w 529"/>
              <a:gd name="T15" fmla="*/ 282 h 362"/>
              <a:gd name="T16" fmla="*/ 529 w 529"/>
              <a:gd name="T17" fmla="*/ 362 h 362"/>
              <a:gd name="T18" fmla="*/ 510 w 529"/>
              <a:gd name="T19" fmla="*/ 334 h 362"/>
              <a:gd name="T20" fmla="*/ 489 w 529"/>
              <a:gd name="T21" fmla="*/ 321 h 362"/>
              <a:gd name="T22" fmla="*/ 453 w 529"/>
              <a:gd name="T23" fmla="*/ 326 h 362"/>
              <a:gd name="T24" fmla="*/ 421 w 529"/>
              <a:gd name="T25" fmla="*/ 321 h 362"/>
              <a:gd name="T26" fmla="*/ 381 w 529"/>
              <a:gd name="T27" fmla="*/ 305 h 362"/>
              <a:gd name="T28" fmla="*/ 139 w 529"/>
              <a:gd name="T29" fmla="*/ 305 h 362"/>
              <a:gd name="T30" fmla="*/ 0 w 529"/>
              <a:gd name="T31" fmla="*/ 302 h 362"/>
              <a:gd name="T32" fmla="*/ 7 w 529"/>
              <a:gd name="T33" fmla="*/ 101 h 362"/>
              <a:gd name="T34" fmla="*/ 11 w 529"/>
              <a:gd name="T35" fmla="*/ 1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" h="362">
                <a:moveTo>
                  <a:pt x="11" y="12"/>
                </a:moveTo>
                <a:lnTo>
                  <a:pt x="349" y="12"/>
                </a:lnTo>
                <a:lnTo>
                  <a:pt x="506" y="0"/>
                </a:lnTo>
                <a:lnTo>
                  <a:pt x="489" y="32"/>
                </a:lnTo>
                <a:lnTo>
                  <a:pt x="510" y="69"/>
                </a:lnTo>
                <a:lnTo>
                  <a:pt x="529" y="242"/>
                </a:lnTo>
                <a:lnTo>
                  <a:pt x="522" y="261"/>
                </a:lnTo>
                <a:lnTo>
                  <a:pt x="529" y="282"/>
                </a:lnTo>
                <a:lnTo>
                  <a:pt x="529" y="362"/>
                </a:lnTo>
                <a:lnTo>
                  <a:pt x="510" y="334"/>
                </a:lnTo>
                <a:lnTo>
                  <a:pt x="489" y="321"/>
                </a:lnTo>
                <a:lnTo>
                  <a:pt x="453" y="326"/>
                </a:lnTo>
                <a:lnTo>
                  <a:pt x="421" y="321"/>
                </a:lnTo>
                <a:lnTo>
                  <a:pt x="381" y="305"/>
                </a:lnTo>
                <a:lnTo>
                  <a:pt x="139" y="305"/>
                </a:lnTo>
                <a:lnTo>
                  <a:pt x="0" y="302"/>
                </a:lnTo>
                <a:lnTo>
                  <a:pt x="7" y="101"/>
                </a:lnTo>
                <a:lnTo>
                  <a:pt x="11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1" name="Freeform 43">
            <a:extLst>
              <a:ext uri="{FF2B5EF4-FFF2-40B4-BE49-F238E27FC236}">
                <a16:creationId xmlns:a16="http://schemas.microsoft.com/office/drawing/2014/main" id="{5E8B4191-3EE6-5642-A18D-351E2FFC1DAF}"/>
              </a:ext>
            </a:extLst>
          </p:cNvPr>
          <p:cNvSpPr>
            <a:spLocks/>
          </p:cNvSpPr>
          <p:nvPr/>
        </p:nvSpPr>
        <p:spPr bwMode="auto">
          <a:xfrm>
            <a:off x="5315400" y="3610230"/>
            <a:ext cx="1031058" cy="896448"/>
          </a:xfrm>
          <a:custGeom>
            <a:avLst/>
            <a:gdLst>
              <a:gd name="T0" fmla="*/ 122 w 544"/>
              <a:gd name="T1" fmla="*/ 429 h 445"/>
              <a:gd name="T2" fmla="*/ 270 w 544"/>
              <a:gd name="T3" fmla="*/ 422 h 445"/>
              <a:gd name="T4" fmla="*/ 475 w 544"/>
              <a:gd name="T5" fmla="*/ 401 h 445"/>
              <a:gd name="T6" fmla="*/ 463 w 544"/>
              <a:gd name="T7" fmla="*/ 445 h 445"/>
              <a:gd name="T8" fmla="*/ 503 w 544"/>
              <a:gd name="T9" fmla="*/ 445 h 445"/>
              <a:gd name="T10" fmla="*/ 507 w 544"/>
              <a:gd name="T11" fmla="*/ 401 h 445"/>
              <a:gd name="T12" fmla="*/ 535 w 544"/>
              <a:gd name="T13" fmla="*/ 390 h 445"/>
              <a:gd name="T14" fmla="*/ 544 w 544"/>
              <a:gd name="T15" fmla="*/ 373 h 445"/>
              <a:gd name="T16" fmla="*/ 524 w 544"/>
              <a:gd name="T17" fmla="*/ 362 h 445"/>
              <a:gd name="T18" fmla="*/ 515 w 544"/>
              <a:gd name="T19" fmla="*/ 350 h 445"/>
              <a:gd name="T20" fmla="*/ 496 w 544"/>
              <a:gd name="T21" fmla="*/ 337 h 445"/>
              <a:gd name="T22" fmla="*/ 475 w 544"/>
              <a:gd name="T23" fmla="*/ 297 h 445"/>
              <a:gd name="T24" fmla="*/ 427 w 544"/>
              <a:gd name="T25" fmla="*/ 249 h 445"/>
              <a:gd name="T26" fmla="*/ 435 w 544"/>
              <a:gd name="T27" fmla="*/ 173 h 445"/>
              <a:gd name="T28" fmla="*/ 387 w 544"/>
              <a:gd name="T29" fmla="*/ 149 h 445"/>
              <a:gd name="T30" fmla="*/ 355 w 544"/>
              <a:gd name="T31" fmla="*/ 101 h 445"/>
              <a:gd name="T32" fmla="*/ 323 w 544"/>
              <a:gd name="T33" fmla="*/ 32 h 445"/>
              <a:gd name="T34" fmla="*/ 295 w 544"/>
              <a:gd name="T35" fmla="*/ 0 h 445"/>
              <a:gd name="T36" fmla="*/ 0 w 544"/>
              <a:gd name="T37" fmla="*/ 28 h 445"/>
              <a:gd name="T38" fmla="*/ 34 w 544"/>
              <a:gd name="T39" fmla="*/ 88 h 445"/>
              <a:gd name="T40" fmla="*/ 41 w 544"/>
              <a:gd name="T41" fmla="*/ 104 h 445"/>
              <a:gd name="T42" fmla="*/ 62 w 544"/>
              <a:gd name="T43" fmla="*/ 104 h 445"/>
              <a:gd name="T44" fmla="*/ 69 w 544"/>
              <a:gd name="T45" fmla="*/ 133 h 445"/>
              <a:gd name="T46" fmla="*/ 94 w 544"/>
              <a:gd name="T47" fmla="*/ 168 h 445"/>
              <a:gd name="T48" fmla="*/ 113 w 544"/>
              <a:gd name="T49" fmla="*/ 382 h 445"/>
              <a:gd name="T50" fmla="*/ 122 w 544"/>
              <a:gd name="T51" fmla="*/ 42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4" h="445">
                <a:moveTo>
                  <a:pt x="122" y="429"/>
                </a:moveTo>
                <a:lnTo>
                  <a:pt x="270" y="422"/>
                </a:lnTo>
                <a:lnTo>
                  <a:pt x="475" y="401"/>
                </a:lnTo>
                <a:lnTo>
                  <a:pt x="463" y="445"/>
                </a:lnTo>
                <a:lnTo>
                  <a:pt x="503" y="445"/>
                </a:lnTo>
                <a:lnTo>
                  <a:pt x="507" y="401"/>
                </a:lnTo>
                <a:lnTo>
                  <a:pt x="535" y="390"/>
                </a:lnTo>
                <a:lnTo>
                  <a:pt x="544" y="373"/>
                </a:lnTo>
                <a:lnTo>
                  <a:pt x="524" y="362"/>
                </a:lnTo>
                <a:lnTo>
                  <a:pt x="515" y="350"/>
                </a:lnTo>
                <a:lnTo>
                  <a:pt x="496" y="337"/>
                </a:lnTo>
                <a:lnTo>
                  <a:pt x="475" y="297"/>
                </a:lnTo>
                <a:lnTo>
                  <a:pt x="427" y="249"/>
                </a:lnTo>
                <a:lnTo>
                  <a:pt x="435" y="173"/>
                </a:lnTo>
                <a:lnTo>
                  <a:pt x="387" y="149"/>
                </a:lnTo>
                <a:lnTo>
                  <a:pt x="355" y="101"/>
                </a:lnTo>
                <a:lnTo>
                  <a:pt x="323" y="32"/>
                </a:lnTo>
                <a:lnTo>
                  <a:pt x="295" y="0"/>
                </a:lnTo>
                <a:lnTo>
                  <a:pt x="0" y="28"/>
                </a:lnTo>
                <a:lnTo>
                  <a:pt x="34" y="88"/>
                </a:lnTo>
                <a:lnTo>
                  <a:pt x="41" y="104"/>
                </a:lnTo>
                <a:lnTo>
                  <a:pt x="62" y="104"/>
                </a:lnTo>
                <a:lnTo>
                  <a:pt x="69" y="133"/>
                </a:lnTo>
                <a:lnTo>
                  <a:pt x="94" y="168"/>
                </a:lnTo>
                <a:lnTo>
                  <a:pt x="113" y="382"/>
                </a:lnTo>
                <a:lnTo>
                  <a:pt x="122" y="42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2" name="Freeform 44">
            <a:extLst>
              <a:ext uri="{FF2B5EF4-FFF2-40B4-BE49-F238E27FC236}">
                <a16:creationId xmlns:a16="http://schemas.microsoft.com/office/drawing/2014/main" id="{E4549CDA-C99B-F142-8726-6753A9C5F79C}"/>
              </a:ext>
            </a:extLst>
          </p:cNvPr>
          <p:cNvSpPr>
            <a:spLocks/>
          </p:cNvSpPr>
          <p:nvPr/>
        </p:nvSpPr>
        <p:spPr bwMode="auto">
          <a:xfrm>
            <a:off x="5927589" y="3140854"/>
            <a:ext cx="608400" cy="1174448"/>
          </a:xfrm>
          <a:custGeom>
            <a:avLst/>
            <a:gdLst>
              <a:gd name="T0" fmla="*/ 39 w 321"/>
              <a:gd name="T1" fmla="*/ 32 h 583"/>
              <a:gd name="T2" fmla="*/ 240 w 321"/>
              <a:gd name="T3" fmla="*/ 0 h 583"/>
              <a:gd name="T4" fmla="*/ 240 w 321"/>
              <a:gd name="T5" fmla="*/ 20 h 583"/>
              <a:gd name="T6" fmla="*/ 261 w 321"/>
              <a:gd name="T7" fmla="*/ 60 h 583"/>
              <a:gd name="T8" fmla="*/ 265 w 321"/>
              <a:gd name="T9" fmla="*/ 88 h 583"/>
              <a:gd name="T10" fmla="*/ 305 w 321"/>
              <a:gd name="T11" fmla="*/ 321 h 583"/>
              <a:gd name="T12" fmla="*/ 300 w 321"/>
              <a:gd name="T13" fmla="*/ 350 h 583"/>
              <a:gd name="T14" fmla="*/ 321 w 321"/>
              <a:gd name="T15" fmla="*/ 373 h 583"/>
              <a:gd name="T16" fmla="*/ 284 w 321"/>
              <a:gd name="T17" fmla="*/ 482 h 583"/>
              <a:gd name="T18" fmla="*/ 261 w 321"/>
              <a:gd name="T19" fmla="*/ 523 h 583"/>
              <a:gd name="T20" fmla="*/ 273 w 321"/>
              <a:gd name="T21" fmla="*/ 534 h 583"/>
              <a:gd name="T22" fmla="*/ 253 w 321"/>
              <a:gd name="T23" fmla="*/ 546 h 583"/>
              <a:gd name="T24" fmla="*/ 261 w 321"/>
              <a:gd name="T25" fmla="*/ 567 h 583"/>
              <a:gd name="T26" fmla="*/ 205 w 321"/>
              <a:gd name="T27" fmla="*/ 567 h 583"/>
              <a:gd name="T28" fmla="*/ 192 w 321"/>
              <a:gd name="T29" fmla="*/ 583 h 583"/>
              <a:gd name="T30" fmla="*/ 173 w 321"/>
              <a:gd name="T31" fmla="*/ 570 h 583"/>
              <a:gd name="T32" fmla="*/ 152 w 321"/>
              <a:gd name="T33" fmla="*/ 530 h 583"/>
              <a:gd name="T34" fmla="*/ 104 w 321"/>
              <a:gd name="T35" fmla="*/ 482 h 583"/>
              <a:gd name="T36" fmla="*/ 112 w 321"/>
              <a:gd name="T37" fmla="*/ 406 h 583"/>
              <a:gd name="T38" fmla="*/ 64 w 321"/>
              <a:gd name="T39" fmla="*/ 382 h 583"/>
              <a:gd name="T40" fmla="*/ 32 w 321"/>
              <a:gd name="T41" fmla="*/ 334 h 583"/>
              <a:gd name="T42" fmla="*/ 0 w 321"/>
              <a:gd name="T43" fmla="*/ 265 h 583"/>
              <a:gd name="T44" fmla="*/ 4 w 321"/>
              <a:gd name="T45" fmla="*/ 200 h 583"/>
              <a:gd name="T46" fmla="*/ 20 w 321"/>
              <a:gd name="T47" fmla="*/ 168 h 583"/>
              <a:gd name="T48" fmla="*/ 11 w 321"/>
              <a:gd name="T49" fmla="*/ 128 h 583"/>
              <a:gd name="T50" fmla="*/ 44 w 321"/>
              <a:gd name="T51" fmla="*/ 120 h 583"/>
              <a:gd name="T52" fmla="*/ 60 w 321"/>
              <a:gd name="T53" fmla="*/ 99 h 583"/>
              <a:gd name="T54" fmla="*/ 60 w 321"/>
              <a:gd name="T55" fmla="*/ 60 h 583"/>
              <a:gd name="T56" fmla="*/ 39 w 321"/>
              <a:gd name="T57" fmla="*/ 3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583">
                <a:moveTo>
                  <a:pt x="39" y="32"/>
                </a:moveTo>
                <a:lnTo>
                  <a:pt x="240" y="0"/>
                </a:lnTo>
                <a:lnTo>
                  <a:pt x="240" y="20"/>
                </a:lnTo>
                <a:lnTo>
                  <a:pt x="261" y="60"/>
                </a:lnTo>
                <a:lnTo>
                  <a:pt x="265" y="88"/>
                </a:lnTo>
                <a:lnTo>
                  <a:pt x="305" y="321"/>
                </a:lnTo>
                <a:lnTo>
                  <a:pt x="300" y="350"/>
                </a:lnTo>
                <a:lnTo>
                  <a:pt x="321" y="373"/>
                </a:lnTo>
                <a:lnTo>
                  <a:pt x="284" y="482"/>
                </a:lnTo>
                <a:lnTo>
                  <a:pt x="261" y="523"/>
                </a:lnTo>
                <a:lnTo>
                  <a:pt x="273" y="534"/>
                </a:lnTo>
                <a:lnTo>
                  <a:pt x="253" y="546"/>
                </a:lnTo>
                <a:lnTo>
                  <a:pt x="261" y="567"/>
                </a:lnTo>
                <a:lnTo>
                  <a:pt x="205" y="567"/>
                </a:lnTo>
                <a:lnTo>
                  <a:pt x="192" y="583"/>
                </a:lnTo>
                <a:lnTo>
                  <a:pt x="173" y="570"/>
                </a:lnTo>
                <a:lnTo>
                  <a:pt x="152" y="530"/>
                </a:lnTo>
                <a:lnTo>
                  <a:pt x="104" y="482"/>
                </a:lnTo>
                <a:lnTo>
                  <a:pt x="112" y="406"/>
                </a:lnTo>
                <a:lnTo>
                  <a:pt x="64" y="382"/>
                </a:lnTo>
                <a:lnTo>
                  <a:pt x="32" y="334"/>
                </a:lnTo>
                <a:lnTo>
                  <a:pt x="0" y="265"/>
                </a:lnTo>
                <a:lnTo>
                  <a:pt x="4" y="200"/>
                </a:lnTo>
                <a:lnTo>
                  <a:pt x="20" y="168"/>
                </a:lnTo>
                <a:lnTo>
                  <a:pt x="11" y="128"/>
                </a:lnTo>
                <a:lnTo>
                  <a:pt x="44" y="120"/>
                </a:lnTo>
                <a:lnTo>
                  <a:pt x="60" y="99"/>
                </a:lnTo>
                <a:lnTo>
                  <a:pt x="60" y="60"/>
                </a:lnTo>
                <a:lnTo>
                  <a:pt x="39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3" name="Freeform 45">
            <a:extLst>
              <a:ext uri="{FF2B5EF4-FFF2-40B4-BE49-F238E27FC236}">
                <a16:creationId xmlns:a16="http://schemas.microsoft.com/office/drawing/2014/main" id="{A1C8D014-86CD-2341-8CF6-BA1620557A36}"/>
              </a:ext>
            </a:extLst>
          </p:cNvPr>
          <p:cNvSpPr>
            <a:spLocks/>
          </p:cNvSpPr>
          <p:nvPr/>
        </p:nvSpPr>
        <p:spPr bwMode="auto">
          <a:xfrm>
            <a:off x="4181994" y="3181144"/>
            <a:ext cx="1197847" cy="632550"/>
          </a:xfrm>
          <a:custGeom>
            <a:avLst/>
            <a:gdLst>
              <a:gd name="T0" fmla="*/ 9 w 632"/>
              <a:gd name="T1" fmla="*/ 0 h 314"/>
              <a:gd name="T2" fmla="*/ 148 w 632"/>
              <a:gd name="T3" fmla="*/ 3 h 314"/>
              <a:gd name="T4" fmla="*/ 390 w 632"/>
              <a:gd name="T5" fmla="*/ 3 h 314"/>
              <a:gd name="T6" fmla="*/ 430 w 632"/>
              <a:gd name="T7" fmla="*/ 19 h 314"/>
              <a:gd name="T8" fmla="*/ 462 w 632"/>
              <a:gd name="T9" fmla="*/ 24 h 314"/>
              <a:gd name="T10" fmla="*/ 498 w 632"/>
              <a:gd name="T11" fmla="*/ 19 h 314"/>
              <a:gd name="T12" fmla="*/ 519 w 632"/>
              <a:gd name="T13" fmla="*/ 32 h 314"/>
              <a:gd name="T14" fmla="*/ 538 w 632"/>
              <a:gd name="T15" fmla="*/ 60 h 314"/>
              <a:gd name="T16" fmla="*/ 598 w 632"/>
              <a:gd name="T17" fmla="*/ 241 h 314"/>
              <a:gd name="T18" fmla="*/ 632 w 632"/>
              <a:gd name="T19" fmla="*/ 301 h 314"/>
              <a:gd name="T20" fmla="*/ 136 w 632"/>
              <a:gd name="T21" fmla="*/ 314 h 314"/>
              <a:gd name="T22" fmla="*/ 136 w 632"/>
              <a:gd name="T23" fmla="*/ 201 h 314"/>
              <a:gd name="T24" fmla="*/ 0 w 632"/>
              <a:gd name="T25" fmla="*/ 197 h 314"/>
              <a:gd name="T26" fmla="*/ 9 w 632"/>
              <a:gd name="T27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" h="314">
                <a:moveTo>
                  <a:pt x="9" y="0"/>
                </a:moveTo>
                <a:lnTo>
                  <a:pt x="148" y="3"/>
                </a:lnTo>
                <a:lnTo>
                  <a:pt x="390" y="3"/>
                </a:lnTo>
                <a:lnTo>
                  <a:pt x="430" y="19"/>
                </a:lnTo>
                <a:lnTo>
                  <a:pt x="462" y="24"/>
                </a:lnTo>
                <a:lnTo>
                  <a:pt x="498" y="19"/>
                </a:lnTo>
                <a:lnTo>
                  <a:pt x="519" y="32"/>
                </a:lnTo>
                <a:lnTo>
                  <a:pt x="538" y="60"/>
                </a:lnTo>
                <a:lnTo>
                  <a:pt x="598" y="241"/>
                </a:lnTo>
                <a:lnTo>
                  <a:pt x="632" y="301"/>
                </a:lnTo>
                <a:lnTo>
                  <a:pt x="136" y="314"/>
                </a:lnTo>
                <a:lnTo>
                  <a:pt x="136" y="201"/>
                </a:lnTo>
                <a:lnTo>
                  <a:pt x="0" y="197"/>
                </a:lnTo>
                <a:lnTo>
                  <a:pt x="9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4" name="Freeform 56">
            <a:extLst>
              <a:ext uri="{FF2B5EF4-FFF2-40B4-BE49-F238E27FC236}">
                <a16:creationId xmlns:a16="http://schemas.microsoft.com/office/drawing/2014/main" id="{7F2F56E5-13DB-5A4C-93AF-19FF4B763CAA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5" name="Freeform 57">
            <a:extLst>
              <a:ext uri="{FF2B5EF4-FFF2-40B4-BE49-F238E27FC236}">
                <a16:creationId xmlns:a16="http://schemas.microsoft.com/office/drawing/2014/main" id="{9277734A-97BB-C046-90BF-76C76770EF96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6" name="Freeform 58">
            <a:extLst>
              <a:ext uri="{FF2B5EF4-FFF2-40B4-BE49-F238E27FC236}">
                <a16:creationId xmlns:a16="http://schemas.microsoft.com/office/drawing/2014/main" id="{AE4D5A85-F071-C245-B4FE-3A76D6E889DE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7" name="Freeform 59">
            <a:extLst>
              <a:ext uri="{FF2B5EF4-FFF2-40B4-BE49-F238E27FC236}">
                <a16:creationId xmlns:a16="http://schemas.microsoft.com/office/drawing/2014/main" id="{0302817B-47A9-2D4E-B0EB-22F75EE4C0F1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" name="Freeform 60">
            <a:extLst>
              <a:ext uri="{FF2B5EF4-FFF2-40B4-BE49-F238E27FC236}">
                <a16:creationId xmlns:a16="http://schemas.microsoft.com/office/drawing/2014/main" id="{D74A6345-B3E1-9E4E-B15F-DB2A000BE6CD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9" name="Freeform 61">
            <a:extLst>
              <a:ext uri="{FF2B5EF4-FFF2-40B4-BE49-F238E27FC236}">
                <a16:creationId xmlns:a16="http://schemas.microsoft.com/office/drawing/2014/main" id="{2721F139-2BBC-1945-B95E-46722EF42C51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38BD6702-CCF4-C149-92B7-6DE4468EF67F}"/>
              </a:ext>
            </a:extLst>
          </p:cNvPr>
          <p:cNvGrpSpPr>
            <a:grpSpLocks/>
          </p:cNvGrpSpPr>
          <p:nvPr/>
        </p:nvGrpSpPr>
        <p:grpSpPr bwMode="auto">
          <a:xfrm>
            <a:off x="107992" y="719722"/>
            <a:ext cx="1463675" cy="1463675"/>
            <a:chOff x="300011" y="320074"/>
            <a:chExt cx="1569210" cy="1405692"/>
          </a:xfrm>
          <a:pattFill prst="wdDnDiag">
            <a:fgClr>
              <a:schemeClr val="accent1">
                <a:lumMod val="60000"/>
                <a:lumOff val="40000"/>
              </a:schemeClr>
            </a:fgClr>
            <a:bgClr>
              <a:prstClr val="white"/>
            </a:bgClr>
          </a:pattFill>
        </p:grpSpPr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F93F748B-4893-E84A-8536-7F21DD8B963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8F67155D-0674-0C4C-B6FA-18CF214A4DB4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367C77F4-D805-8547-89A2-5636226F1492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4568D03E-CA6D-4841-9983-82F2E5F500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465F2381-0B57-8C45-ADD6-74BBFAB0D29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EC0D6588-CD78-164E-BD43-05037E5A2742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39923895-7338-CE41-AE3F-0E6DB1695D94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B28940DF-772D-EC4D-8935-73317DD43333}"/>
                </a:ext>
              </a:extLst>
            </p:cNvPr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F74DD712-8963-1B4B-83B3-C2D82928C126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3AEAE376-22AE-5B42-A43A-2D8BA3199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28F6FFCC-5399-594F-8E9B-6D5DEAEF7B6E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2811740F-4B0D-834E-A3C7-B8F5547053E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88F8CCE3-0974-3242-A351-09A0F8FBEA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2A24D64C-67B4-4A4F-8224-D5611D7379B8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22BDAC7C-A5C1-644D-81B1-70003D6EE514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DF2F695D-AB2D-0D49-BD5F-2281C462FD1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TextBox 99">
            <a:extLst>
              <a:ext uri="{FF2B5EF4-FFF2-40B4-BE49-F238E27FC236}">
                <a16:creationId xmlns:a16="http://schemas.microsoft.com/office/drawing/2014/main" id="{A63D2606-371B-8547-9954-F1E008121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440" y="388420"/>
            <a:ext cx="4356208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>
              <a:buNone/>
              <a:defRPr kumimoji="0" sz="4400" b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B0C00"/>
                </a:solidFill>
              </a:rPr>
              <a:t>CW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C0192B1-5138-EB4A-9DEB-04749036802B}"/>
              </a:ext>
            </a:extLst>
          </p:cNvPr>
          <p:cNvSpPr/>
          <p:nvPr/>
        </p:nvSpPr>
        <p:spPr>
          <a:xfrm>
            <a:off x="2361347" y="6116586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940B4FD-990C-E34B-9139-EC6F44DC1CC5}"/>
              </a:ext>
            </a:extLst>
          </p:cNvPr>
          <p:cNvSpPr/>
          <p:nvPr/>
        </p:nvSpPr>
        <p:spPr>
          <a:xfrm>
            <a:off x="2361344" y="6454207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F63E3E4-37BD-F54F-B8CB-A92519C8D98A}"/>
              </a:ext>
            </a:extLst>
          </p:cNvPr>
          <p:cNvSpPr txBox="1"/>
          <p:nvPr/>
        </p:nvSpPr>
        <p:spPr>
          <a:xfrm>
            <a:off x="2692814" y="6082982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B0FC6E2-CB3D-F043-BCFC-9A3471C0B728}"/>
              </a:ext>
            </a:extLst>
          </p:cNvPr>
          <p:cNvSpPr/>
          <p:nvPr/>
        </p:nvSpPr>
        <p:spPr>
          <a:xfrm>
            <a:off x="2269906" y="6032182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A48BEB2-8D9F-E745-9F01-13DBE80E70EC}"/>
              </a:ext>
            </a:extLst>
          </p:cNvPr>
          <p:cNvSpPr txBox="1"/>
          <p:nvPr/>
        </p:nvSpPr>
        <p:spPr>
          <a:xfrm>
            <a:off x="5111607" y="767370"/>
            <a:ext cx="236114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614 Contacts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48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70 Sections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60EFBA7-1B13-434A-A3AC-2F457B4E14A8}"/>
              </a:ext>
            </a:extLst>
          </p:cNvPr>
          <p:cNvSpPr txBox="1"/>
          <p:nvPr/>
        </p:nvSpPr>
        <p:spPr>
          <a:xfrm>
            <a:off x="6064054" y="6116587"/>
            <a:ext cx="1408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VI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393DB-6BB8-1A43-8262-CBE44A8D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191" y="4904351"/>
            <a:ext cx="1172906" cy="77998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322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5A151D7-1554-C84D-92BB-13985762F094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5">
            <a:extLst>
              <a:ext uri="{FF2B5EF4-FFF2-40B4-BE49-F238E27FC236}">
                <a16:creationId xmlns:a16="http://schemas.microsoft.com/office/drawing/2014/main" id="{588AF4B6-6692-F749-99C3-8ADE924BFD8D}"/>
              </a:ext>
            </a:extLst>
          </p:cNvPr>
          <p:cNvGrpSpPr>
            <a:grpSpLocks/>
          </p:cNvGrpSpPr>
          <p:nvPr/>
        </p:nvGrpSpPr>
        <p:grpSpPr bwMode="auto">
          <a:xfrm>
            <a:off x="349686" y="4660598"/>
            <a:ext cx="1554754" cy="1372251"/>
            <a:chOff x="2042675" y="5120094"/>
            <a:chExt cx="1066301" cy="1234953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A398C0B-D852-9544-AA83-A230A0070DC2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2675" y="5120094"/>
              <a:ext cx="74826" cy="131373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0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E6FAAEB2-1545-9040-90EB-9099943001E5}"/>
                </a:ext>
              </a:extLst>
            </p:cNvPr>
            <p:cNvSpPr>
              <a:spLocks/>
            </p:cNvSpPr>
            <p:nvPr/>
          </p:nvSpPr>
          <p:spPr bwMode="gray">
            <a:xfrm>
              <a:off x="2865785" y="5908360"/>
              <a:ext cx="243191" cy="446687"/>
            </a:xfrm>
            <a:custGeom>
              <a:avLst/>
              <a:gdLst>
                <a:gd name="T0" fmla="*/ 3 w 10"/>
                <a:gd name="T1" fmla="*/ 13 h 13"/>
                <a:gd name="T2" fmla="*/ 1 w 10"/>
                <a:gd name="T3" fmla="*/ 9 h 13"/>
                <a:gd name="T4" fmla="*/ 0 w 10"/>
                <a:gd name="T5" fmla="*/ 3 h 13"/>
                <a:gd name="T6" fmla="*/ 2 w 10"/>
                <a:gd name="T7" fmla="*/ 0 h 13"/>
                <a:gd name="T8" fmla="*/ 4 w 10"/>
                <a:gd name="T9" fmla="*/ 0 h 13"/>
                <a:gd name="T10" fmla="*/ 7 w 10"/>
                <a:gd name="T11" fmla="*/ 4 h 13"/>
                <a:gd name="T12" fmla="*/ 9 w 10"/>
                <a:gd name="T13" fmla="*/ 5 h 13"/>
                <a:gd name="T14" fmla="*/ 10 w 10"/>
                <a:gd name="T15" fmla="*/ 8 h 13"/>
                <a:gd name="T16" fmla="*/ 3 w 10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3" y="13"/>
                  </a:move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9" y="5"/>
                  </a:lnTo>
                  <a:lnTo>
                    <a:pt x="10" y="8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E17E182E-D133-5C45-9F2E-02E3C19EB71E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3542" y="5645605"/>
              <a:ext cx="112243" cy="105098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1 h 3"/>
                <a:gd name="T4" fmla="*/ 3 w 5"/>
                <a:gd name="T5" fmla="*/ 0 h 3"/>
                <a:gd name="T6" fmla="*/ 4 w 5"/>
                <a:gd name="T7" fmla="*/ 1 h 3"/>
                <a:gd name="T8" fmla="*/ 5 w 5"/>
                <a:gd name="T9" fmla="*/ 3 h 3"/>
                <a:gd name="T10" fmla="*/ 3 w 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286C2747-6233-9044-9853-48DACC1B2E2B}"/>
                </a:ext>
              </a:extLst>
            </p:cNvPr>
            <p:cNvSpPr>
              <a:spLocks/>
            </p:cNvSpPr>
            <p:nvPr/>
          </p:nvSpPr>
          <p:spPr bwMode="gray">
            <a:xfrm>
              <a:off x="2622594" y="5540506"/>
              <a:ext cx="56121" cy="262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F1442785-CB26-6C40-B7E8-607124C3269F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9404" y="5435398"/>
              <a:ext cx="74826" cy="78824"/>
            </a:xfrm>
            <a:custGeom>
              <a:avLst/>
              <a:gdLst>
                <a:gd name="T0" fmla="*/ 0 w 3"/>
                <a:gd name="T1" fmla="*/ 1 h 2"/>
                <a:gd name="T2" fmla="*/ 1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E5FA63A4-29D2-8B43-A474-7576F531481D}"/>
              </a:ext>
            </a:extLst>
          </p:cNvPr>
          <p:cNvGrpSpPr>
            <a:grpSpLocks/>
          </p:cNvGrpSpPr>
          <p:nvPr/>
        </p:nvGrpSpPr>
        <p:grpSpPr bwMode="auto">
          <a:xfrm>
            <a:off x="7472754" y="2143784"/>
            <a:ext cx="1096962" cy="874712"/>
            <a:chOff x="7579842" y="1735035"/>
            <a:chExt cx="1097394" cy="874289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7FBDF3B-9185-254E-B236-1212DAE3E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96" y="2456223"/>
              <a:ext cx="227440" cy="153101"/>
            </a:xfrm>
            <a:custGeom>
              <a:avLst/>
              <a:gdLst>
                <a:gd name="T0" fmla="*/ 20 w 120"/>
                <a:gd name="T1" fmla="*/ 40 h 76"/>
                <a:gd name="T2" fmla="*/ 64 w 120"/>
                <a:gd name="T3" fmla="*/ 24 h 76"/>
                <a:gd name="T4" fmla="*/ 92 w 120"/>
                <a:gd name="T5" fmla="*/ 0 h 76"/>
                <a:gd name="T6" fmla="*/ 96 w 120"/>
                <a:gd name="T7" fmla="*/ 16 h 76"/>
                <a:gd name="T8" fmla="*/ 120 w 120"/>
                <a:gd name="T9" fmla="*/ 3 h 76"/>
                <a:gd name="T10" fmla="*/ 85 w 120"/>
                <a:gd name="T11" fmla="*/ 37 h 76"/>
                <a:gd name="T12" fmla="*/ 44 w 120"/>
                <a:gd name="T13" fmla="*/ 56 h 76"/>
                <a:gd name="T14" fmla="*/ 16 w 120"/>
                <a:gd name="T15" fmla="*/ 76 h 76"/>
                <a:gd name="T16" fmla="*/ 0 w 120"/>
                <a:gd name="T17" fmla="*/ 76 h 76"/>
                <a:gd name="T18" fmla="*/ 20 w 120"/>
                <a:gd name="T19" fmla="*/ 4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76">
                  <a:moveTo>
                    <a:pt x="20" y="40"/>
                  </a:moveTo>
                  <a:lnTo>
                    <a:pt x="64" y="24"/>
                  </a:lnTo>
                  <a:lnTo>
                    <a:pt x="92" y="0"/>
                  </a:lnTo>
                  <a:lnTo>
                    <a:pt x="96" y="16"/>
                  </a:lnTo>
                  <a:lnTo>
                    <a:pt x="120" y="3"/>
                  </a:lnTo>
                  <a:lnTo>
                    <a:pt x="85" y="37"/>
                  </a:lnTo>
                  <a:lnTo>
                    <a:pt x="44" y="56"/>
                  </a:lnTo>
                  <a:lnTo>
                    <a:pt x="16" y="76"/>
                  </a:lnTo>
                  <a:lnTo>
                    <a:pt x="0" y="76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85CE9E1-6E0A-4B44-8FC1-2C85304C6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842" y="1735035"/>
              <a:ext cx="883223" cy="858173"/>
            </a:xfrm>
            <a:custGeom>
              <a:avLst/>
              <a:gdLst>
                <a:gd name="T0" fmla="*/ 277 w 466"/>
                <a:gd name="T1" fmla="*/ 24 h 426"/>
                <a:gd name="T2" fmla="*/ 237 w 466"/>
                <a:gd name="T3" fmla="*/ 44 h 426"/>
                <a:gd name="T4" fmla="*/ 209 w 466"/>
                <a:gd name="T5" fmla="*/ 84 h 426"/>
                <a:gd name="T6" fmla="*/ 198 w 466"/>
                <a:gd name="T7" fmla="*/ 125 h 426"/>
                <a:gd name="T8" fmla="*/ 170 w 466"/>
                <a:gd name="T9" fmla="*/ 165 h 426"/>
                <a:gd name="T10" fmla="*/ 186 w 466"/>
                <a:gd name="T11" fmla="*/ 185 h 426"/>
                <a:gd name="T12" fmla="*/ 186 w 466"/>
                <a:gd name="T13" fmla="*/ 213 h 426"/>
                <a:gd name="T14" fmla="*/ 170 w 466"/>
                <a:gd name="T15" fmla="*/ 241 h 426"/>
                <a:gd name="T16" fmla="*/ 136 w 466"/>
                <a:gd name="T17" fmla="*/ 254 h 426"/>
                <a:gd name="T18" fmla="*/ 105 w 466"/>
                <a:gd name="T19" fmla="*/ 261 h 426"/>
                <a:gd name="T20" fmla="*/ 57 w 466"/>
                <a:gd name="T21" fmla="*/ 266 h 426"/>
                <a:gd name="T22" fmla="*/ 29 w 466"/>
                <a:gd name="T23" fmla="*/ 285 h 426"/>
                <a:gd name="T24" fmla="*/ 9 w 466"/>
                <a:gd name="T25" fmla="*/ 314 h 426"/>
                <a:gd name="T26" fmla="*/ 20 w 466"/>
                <a:gd name="T27" fmla="*/ 322 h 426"/>
                <a:gd name="T28" fmla="*/ 32 w 466"/>
                <a:gd name="T29" fmla="*/ 326 h 426"/>
                <a:gd name="T30" fmla="*/ 32 w 466"/>
                <a:gd name="T31" fmla="*/ 354 h 426"/>
                <a:gd name="T32" fmla="*/ 25 w 466"/>
                <a:gd name="T33" fmla="*/ 377 h 426"/>
                <a:gd name="T34" fmla="*/ 0 w 466"/>
                <a:gd name="T35" fmla="*/ 414 h 426"/>
                <a:gd name="T36" fmla="*/ 9 w 466"/>
                <a:gd name="T37" fmla="*/ 426 h 426"/>
                <a:gd name="T38" fmla="*/ 318 w 466"/>
                <a:gd name="T39" fmla="*/ 346 h 426"/>
                <a:gd name="T40" fmla="*/ 342 w 466"/>
                <a:gd name="T41" fmla="*/ 374 h 426"/>
                <a:gd name="T42" fmla="*/ 358 w 466"/>
                <a:gd name="T43" fmla="*/ 377 h 426"/>
                <a:gd name="T44" fmla="*/ 366 w 466"/>
                <a:gd name="T45" fmla="*/ 398 h 426"/>
                <a:gd name="T46" fmla="*/ 378 w 466"/>
                <a:gd name="T47" fmla="*/ 414 h 426"/>
                <a:gd name="T48" fmla="*/ 450 w 466"/>
                <a:gd name="T49" fmla="*/ 423 h 426"/>
                <a:gd name="T50" fmla="*/ 463 w 466"/>
                <a:gd name="T51" fmla="*/ 395 h 426"/>
                <a:gd name="T52" fmla="*/ 454 w 466"/>
                <a:gd name="T53" fmla="*/ 395 h 426"/>
                <a:gd name="T54" fmla="*/ 466 w 466"/>
                <a:gd name="T55" fmla="*/ 374 h 426"/>
                <a:gd name="T56" fmla="*/ 454 w 466"/>
                <a:gd name="T57" fmla="*/ 366 h 426"/>
                <a:gd name="T58" fmla="*/ 443 w 466"/>
                <a:gd name="T59" fmla="*/ 305 h 426"/>
                <a:gd name="T60" fmla="*/ 431 w 466"/>
                <a:gd name="T61" fmla="*/ 233 h 426"/>
                <a:gd name="T62" fmla="*/ 415 w 466"/>
                <a:gd name="T63" fmla="*/ 165 h 426"/>
                <a:gd name="T64" fmla="*/ 403 w 466"/>
                <a:gd name="T65" fmla="*/ 153 h 426"/>
                <a:gd name="T66" fmla="*/ 390 w 466"/>
                <a:gd name="T67" fmla="*/ 100 h 426"/>
                <a:gd name="T68" fmla="*/ 362 w 466"/>
                <a:gd name="T69" fmla="*/ 52 h 426"/>
                <a:gd name="T70" fmla="*/ 358 w 466"/>
                <a:gd name="T71" fmla="*/ 0 h 426"/>
                <a:gd name="T72" fmla="*/ 277 w 466"/>
                <a:gd name="T73" fmla="*/ 24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26">
                  <a:moveTo>
                    <a:pt x="277" y="24"/>
                  </a:moveTo>
                  <a:lnTo>
                    <a:pt x="237" y="44"/>
                  </a:lnTo>
                  <a:lnTo>
                    <a:pt x="209" y="84"/>
                  </a:lnTo>
                  <a:lnTo>
                    <a:pt x="198" y="125"/>
                  </a:lnTo>
                  <a:lnTo>
                    <a:pt x="170" y="165"/>
                  </a:lnTo>
                  <a:lnTo>
                    <a:pt x="186" y="185"/>
                  </a:lnTo>
                  <a:lnTo>
                    <a:pt x="186" y="213"/>
                  </a:lnTo>
                  <a:lnTo>
                    <a:pt x="170" y="241"/>
                  </a:lnTo>
                  <a:lnTo>
                    <a:pt x="136" y="254"/>
                  </a:lnTo>
                  <a:lnTo>
                    <a:pt x="105" y="261"/>
                  </a:lnTo>
                  <a:lnTo>
                    <a:pt x="57" y="266"/>
                  </a:lnTo>
                  <a:lnTo>
                    <a:pt x="29" y="285"/>
                  </a:lnTo>
                  <a:lnTo>
                    <a:pt x="9" y="314"/>
                  </a:lnTo>
                  <a:lnTo>
                    <a:pt x="20" y="322"/>
                  </a:lnTo>
                  <a:lnTo>
                    <a:pt x="32" y="326"/>
                  </a:lnTo>
                  <a:lnTo>
                    <a:pt x="32" y="354"/>
                  </a:lnTo>
                  <a:lnTo>
                    <a:pt x="25" y="377"/>
                  </a:lnTo>
                  <a:lnTo>
                    <a:pt x="0" y="414"/>
                  </a:lnTo>
                  <a:lnTo>
                    <a:pt x="9" y="426"/>
                  </a:lnTo>
                  <a:lnTo>
                    <a:pt x="318" y="346"/>
                  </a:lnTo>
                  <a:lnTo>
                    <a:pt x="342" y="374"/>
                  </a:lnTo>
                  <a:lnTo>
                    <a:pt x="358" y="377"/>
                  </a:lnTo>
                  <a:lnTo>
                    <a:pt x="366" y="398"/>
                  </a:lnTo>
                  <a:lnTo>
                    <a:pt x="378" y="414"/>
                  </a:lnTo>
                  <a:lnTo>
                    <a:pt x="450" y="423"/>
                  </a:lnTo>
                  <a:lnTo>
                    <a:pt x="463" y="395"/>
                  </a:lnTo>
                  <a:lnTo>
                    <a:pt x="454" y="395"/>
                  </a:lnTo>
                  <a:lnTo>
                    <a:pt x="466" y="374"/>
                  </a:lnTo>
                  <a:lnTo>
                    <a:pt x="454" y="366"/>
                  </a:lnTo>
                  <a:lnTo>
                    <a:pt x="443" y="305"/>
                  </a:lnTo>
                  <a:lnTo>
                    <a:pt x="431" y="233"/>
                  </a:lnTo>
                  <a:lnTo>
                    <a:pt x="415" y="165"/>
                  </a:lnTo>
                  <a:lnTo>
                    <a:pt x="403" y="153"/>
                  </a:lnTo>
                  <a:lnTo>
                    <a:pt x="390" y="100"/>
                  </a:lnTo>
                  <a:lnTo>
                    <a:pt x="362" y="52"/>
                  </a:lnTo>
                  <a:lnTo>
                    <a:pt x="358" y="0"/>
                  </a:lnTo>
                  <a:lnTo>
                    <a:pt x="277" y="24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4853CABE-25D8-4043-A852-1E9B2C2CCA8E}"/>
              </a:ext>
            </a:extLst>
          </p:cNvPr>
          <p:cNvSpPr>
            <a:spLocks/>
          </p:cNvSpPr>
          <p:nvPr/>
        </p:nvSpPr>
        <p:spPr bwMode="auto">
          <a:xfrm>
            <a:off x="7388888" y="2840695"/>
            <a:ext cx="839630" cy="638594"/>
          </a:xfrm>
          <a:custGeom>
            <a:avLst/>
            <a:gdLst>
              <a:gd name="T0" fmla="*/ 44 w 443"/>
              <a:gd name="T1" fmla="*/ 317 h 317"/>
              <a:gd name="T2" fmla="*/ 125 w 443"/>
              <a:gd name="T3" fmla="*/ 298 h 317"/>
              <a:gd name="T4" fmla="*/ 386 w 443"/>
              <a:gd name="T5" fmla="*/ 237 h 317"/>
              <a:gd name="T6" fmla="*/ 394 w 443"/>
              <a:gd name="T7" fmla="*/ 213 h 317"/>
              <a:gd name="T8" fmla="*/ 418 w 443"/>
              <a:gd name="T9" fmla="*/ 217 h 317"/>
              <a:gd name="T10" fmla="*/ 426 w 443"/>
              <a:gd name="T11" fmla="*/ 197 h 317"/>
              <a:gd name="T12" fmla="*/ 426 w 443"/>
              <a:gd name="T13" fmla="*/ 188 h 317"/>
              <a:gd name="T14" fmla="*/ 443 w 443"/>
              <a:gd name="T15" fmla="*/ 169 h 317"/>
              <a:gd name="T16" fmla="*/ 434 w 443"/>
              <a:gd name="T17" fmla="*/ 156 h 317"/>
              <a:gd name="T18" fmla="*/ 426 w 443"/>
              <a:gd name="T19" fmla="*/ 156 h 317"/>
              <a:gd name="T20" fmla="*/ 415 w 443"/>
              <a:gd name="T21" fmla="*/ 149 h 317"/>
              <a:gd name="T22" fmla="*/ 422 w 443"/>
              <a:gd name="T23" fmla="*/ 128 h 317"/>
              <a:gd name="T24" fmla="*/ 410 w 443"/>
              <a:gd name="T25" fmla="*/ 116 h 317"/>
              <a:gd name="T26" fmla="*/ 415 w 443"/>
              <a:gd name="T27" fmla="*/ 96 h 317"/>
              <a:gd name="T28" fmla="*/ 415 w 443"/>
              <a:gd name="T29" fmla="*/ 80 h 317"/>
              <a:gd name="T30" fmla="*/ 422 w 443"/>
              <a:gd name="T31" fmla="*/ 68 h 317"/>
              <a:gd name="T32" fmla="*/ 410 w 443"/>
              <a:gd name="T33" fmla="*/ 52 h 317"/>
              <a:gd name="T34" fmla="*/ 402 w 443"/>
              <a:gd name="T35" fmla="*/ 31 h 317"/>
              <a:gd name="T36" fmla="*/ 386 w 443"/>
              <a:gd name="T37" fmla="*/ 28 h 317"/>
              <a:gd name="T38" fmla="*/ 362 w 443"/>
              <a:gd name="T39" fmla="*/ 0 h 317"/>
              <a:gd name="T40" fmla="*/ 53 w 443"/>
              <a:gd name="T41" fmla="*/ 80 h 317"/>
              <a:gd name="T42" fmla="*/ 44 w 443"/>
              <a:gd name="T43" fmla="*/ 68 h 317"/>
              <a:gd name="T44" fmla="*/ 0 w 443"/>
              <a:gd name="T45" fmla="*/ 96 h 317"/>
              <a:gd name="T46" fmla="*/ 28 w 443"/>
              <a:gd name="T47" fmla="*/ 248 h 317"/>
              <a:gd name="T48" fmla="*/ 44 w 443"/>
              <a:gd name="T49" fmla="*/ 31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3" h="317">
                <a:moveTo>
                  <a:pt x="44" y="317"/>
                </a:moveTo>
                <a:lnTo>
                  <a:pt x="125" y="298"/>
                </a:lnTo>
                <a:lnTo>
                  <a:pt x="386" y="237"/>
                </a:lnTo>
                <a:lnTo>
                  <a:pt x="394" y="213"/>
                </a:lnTo>
                <a:lnTo>
                  <a:pt x="418" y="217"/>
                </a:lnTo>
                <a:lnTo>
                  <a:pt x="426" y="197"/>
                </a:lnTo>
                <a:lnTo>
                  <a:pt x="426" y="188"/>
                </a:lnTo>
                <a:lnTo>
                  <a:pt x="443" y="169"/>
                </a:lnTo>
                <a:lnTo>
                  <a:pt x="434" y="156"/>
                </a:lnTo>
                <a:lnTo>
                  <a:pt x="426" y="156"/>
                </a:lnTo>
                <a:lnTo>
                  <a:pt x="415" y="149"/>
                </a:lnTo>
                <a:lnTo>
                  <a:pt x="422" y="128"/>
                </a:lnTo>
                <a:lnTo>
                  <a:pt x="410" y="116"/>
                </a:lnTo>
                <a:lnTo>
                  <a:pt x="415" y="96"/>
                </a:lnTo>
                <a:lnTo>
                  <a:pt x="415" y="80"/>
                </a:lnTo>
                <a:lnTo>
                  <a:pt x="422" y="68"/>
                </a:lnTo>
                <a:lnTo>
                  <a:pt x="410" y="52"/>
                </a:lnTo>
                <a:lnTo>
                  <a:pt x="402" y="31"/>
                </a:lnTo>
                <a:lnTo>
                  <a:pt x="386" y="28"/>
                </a:lnTo>
                <a:lnTo>
                  <a:pt x="362" y="0"/>
                </a:lnTo>
                <a:lnTo>
                  <a:pt x="53" y="80"/>
                </a:lnTo>
                <a:lnTo>
                  <a:pt x="44" y="68"/>
                </a:lnTo>
                <a:lnTo>
                  <a:pt x="0" y="96"/>
                </a:lnTo>
                <a:lnTo>
                  <a:pt x="28" y="248"/>
                </a:lnTo>
                <a:lnTo>
                  <a:pt x="44" y="31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1F50FDD-07B0-9941-B534-79DB5B044886}"/>
              </a:ext>
            </a:extLst>
          </p:cNvPr>
          <p:cNvSpPr>
            <a:spLocks/>
          </p:cNvSpPr>
          <p:nvPr/>
        </p:nvSpPr>
        <p:spPr bwMode="auto">
          <a:xfrm>
            <a:off x="8503341" y="2669464"/>
            <a:ext cx="104242" cy="122884"/>
          </a:xfrm>
          <a:custGeom>
            <a:avLst/>
            <a:gdLst>
              <a:gd name="T0" fmla="*/ 0 w 55"/>
              <a:gd name="T1" fmla="*/ 12 h 61"/>
              <a:gd name="T2" fmla="*/ 19 w 55"/>
              <a:gd name="T3" fmla="*/ 61 h 61"/>
              <a:gd name="T4" fmla="*/ 51 w 55"/>
              <a:gd name="T5" fmla="*/ 44 h 61"/>
              <a:gd name="T6" fmla="*/ 51 w 55"/>
              <a:gd name="T7" fmla="*/ 33 h 61"/>
              <a:gd name="T8" fmla="*/ 55 w 55"/>
              <a:gd name="T9" fmla="*/ 21 h 61"/>
              <a:gd name="T10" fmla="*/ 47 w 55"/>
              <a:gd name="T11" fmla="*/ 12 h 61"/>
              <a:gd name="T12" fmla="*/ 39 w 55"/>
              <a:gd name="T13" fmla="*/ 12 h 61"/>
              <a:gd name="T14" fmla="*/ 31 w 55"/>
              <a:gd name="T15" fmla="*/ 0 h 61"/>
              <a:gd name="T16" fmla="*/ 0 w 55"/>
              <a:gd name="T17" fmla="*/ 1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61">
                <a:moveTo>
                  <a:pt x="0" y="12"/>
                </a:moveTo>
                <a:lnTo>
                  <a:pt x="19" y="61"/>
                </a:lnTo>
                <a:lnTo>
                  <a:pt x="51" y="44"/>
                </a:lnTo>
                <a:lnTo>
                  <a:pt x="51" y="33"/>
                </a:lnTo>
                <a:lnTo>
                  <a:pt x="55" y="21"/>
                </a:lnTo>
                <a:lnTo>
                  <a:pt x="47" y="12"/>
                </a:lnTo>
                <a:lnTo>
                  <a:pt x="39" y="12"/>
                </a:lnTo>
                <a:lnTo>
                  <a:pt x="31" y="0"/>
                </a:lnTo>
                <a:lnTo>
                  <a:pt x="0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B4E9DEA-57F7-C741-B8D3-C8D80372CA55}"/>
              </a:ext>
            </a:extLst>
          </p:cNvPr>
          <p:cNvSpPr>
            <a:spLocks/>
          </p:cNvSpPr>
          <p:nvPr/>
        </p:nvSpPr>
        <p:spPr bwMode="auto">
          <a:xfrm>
            <a:off x="8311912" y="2693638"/>
            <a:ext cx="227440" cy="245768"/>
          </a:xfrm>
          <a:custGeom>
            <a:avLst/>
            <a:gdLst>
              <a:gd name="T0" fmla="*/ 20 w 120"/>
              <a:gd name="T1" fmla="*/ 122 h 122"/>
              <a:gd name="T2" fmla="*/ 120 w 120"/>
              <a:gd name="T3" fmla="*/ 49 h 122"/>
              <a:gd name="T4" fmla="*/ 101 w 120"/>
              <a:gd name="T5" fmla="*/ 0 h 122"/>
              <a:gd name="T6" fmla="*/ 0 w 120"/>
              <a:gd name="T7" fmla="*/ 32 h 122"/>
              <a:gd name="T8" fmla="*/ 11 w 120"/>
              <a:gd name="T9" fmla="*/ 93 h 122"/>
              <a:gd name="T10" fmla="*/ 23 w 120"/>
              <a:gd name="T11" fmla="*/ 101 h 122"/>
              <a:gd name="T12" fmla="*/ 11 w 120"/>
              <a:gd name="T13" fmla="*/ 122 h 122"/>
              <a:gd name="T14" fmla="*/ 20 w 120"/>
              <a:gd name="T15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" h="122">
                <a:moveTo>
                  <a:pt x="20" y="122"/>
                </a:moveTo>
                <a:lnTo>
                  <a:pt x="120" y="49"/>
                </a:lnTo>
                <a:lnTo>
                  <a:pt x="101" y="0"/>
                </a:lnTo>
                <a:lnTo>
                  <a:pt x="0" y="32"/>
                </a:lnTo>
                <a:lnTo>
                  <a:pt x="11" y="93"/>
                </a:lnTo>
                <a:lnTo>
                  <a:pt x="23" y="101"/>
                </a:lnTo>
                <a:lnTo>
                  <a:pt x="11" y="122"/>
                </a:lnTo>
                <a:lnTo>
                  <a:pt x="20" y="12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19461E1-45F7-DB4F-A971-2726E6B62514}"/>
              </a:ext>
            </a:extLst>
          </p:cNvPr>
          <p:cNvSpPr>
            <a:spLocks/>
          </p:cNvSpPr>
          <p:nvPr/>
        </p:nvSpPr>
        <p:spPr bwMode="auto">
          <a:xfrm>
            <a:off x="8289169" y="2466000"/>
            <a:ext cx="471936" cy="292102"/>
          </a:xfrm>
          <a:custGeom>
            <a:avLst/>
            <a:gdLst>
              <a:gd name="T0" fmla="*/ 48 w 249"/>
              <a:gd name="T1" fmla="*/ 53 h 145"/>
              <a:gd name="T2" fmla="*/ 116 w 249"/>
              <a:gd name="T3" fmla="*/ 25 h 145"/>
              <a:gd name="T4" fmla="*/ 132 w 249"/>
              <a:gd name="T5" fmla="*/ 5 h 145"/>
              <a:gd name="T6" fmla="*/ 152 w 249"/>
              <a:gd name="T7" fmla="*/ 0 h 145"/>
              <a:gd name="T8" fmla="*/ 152 w 249"/>
              <a:gd name="T9" fmla="*/ 13 h 145"/>
              <a:gd name="T10" fmla="*/ 160 w 249"/>
              <a:gd name="T11" fmla="*/ 21 h 145"/>
              <a:gd name="T12" fmla="*/ 168 w 249"/>
              <a:gd name="T13" fmla="*/ 25 h 145"/>
              <a:gd name="T14" fmla="*/ 180 w 249"/>
              <a:gd name="T15" fmla="*/ 25 h 145"/>
              <a:gd name="T16" fmla="*/ 168 w 249"/>
              <a:gd name="T17" fmla="*/ 33 h 145"/>
              <a:gd name="T18" fmla="*/ 164 w 249"/>
              <a:gd name="T19" fmla="*/ 46 h 145"/>
              <a:gd name="T20" fmla="*/ 164 w 249"/>
              <a:gd name="T21" fmla="*/ 53 h 145"/>
              <a:gd name="T22" fmla="*/ 180 w 249"/>
              <a:gd name="T23" fmla="*/ 62 h 145"/>
              <a:gd name="T24" fmla="*/ 185 w 249"/>
              <a:gd name="T25" fmla="*/ 62 h 145"/>
              <a:gd name="T26" fmla="*/ 192 w 249"/>
              <a:gd name="T27" fmla="*/ 73 h 145"/>
              <a:gd name="T28" fmla="*/ 201 w 249"/>
              <a:gd name="T29" fmla="*/ 94 h 145"/>
              <a:gd name="T30" fmla="*/ 229 w 249"/>
              <a:gd name="T31" fmla="*/ 94 h 145"/>
              <a:gd name="T32" fmla="*/ 240 w 249"/>
              <a:gd name="T33" fmla="*/ 85 h 145"/>
              <a:gd name="T34" fmla="*/ 233 w 249"/>
              <a:gd name="T35" fmla="*/ 73 h 145"/>
              <a:gd name="T36" fmla="*/ 224 w 249"/>
              <a:gd name="T37" fmla="*/ 65 h 145"/>
              <a:gd name="T38" fmla="*/ 224 w 249"/>
              <a:gd name="T39" fmla="*/ 62 h 145"/>
              <a:gd name="T40" fmla="*/ 240 w 249"/>
              <a:gd name="T41" fmla="*/ 73 h 145"/>
              <a:gd name="T42" fmla="*/ 249 w 249"/>
              <a:gd name="T43" fmla="*/ 81 h 145"/>
              <a:gd name="T44" fmla="*/ 249 w 249"/>
              <a:gd name="T45" fmla="*/ 94 h 145"/>
              <a:gd name="T46" fmla="*/ 220 w 249"/>
              <a:gd name="T47" fmla="*/ 106 h 145"/>
              <a:gd name="T48" fmla="*/ 212 w 249"/>
              <a:gd name="T49" fmla="*/ 122 h 145"/>
              <a:gd name="T50" fmla="*/ 201 w 249"/>
              <a:gd name="T51" fmla="*/ 106 h 145"/>
              <a:gd name="T52" fmla="*/ 192 w 249"/>
              <a:gd name="T53" fmla="*/ 122 h 145"/>
              <a:gd name="T54" fmla="*/ 189 w 249"/>
              <a:gd name="T55" fmla="*/ 134 h 145"/>
              <a:gd name="T56" fmla="*/ 180 w 249"/>
              <a:gd name="T57" fmla="*/ 134 h 145"/>
              <a:gd name="T58" fmla="*/ 160 w 249"/>
              <a:gd name="T59" fmla="*/ 113 h 145"/>
              <a:gd name="T60" fmla="*/ 152 w 249"/>
              <a:gd name="T61" fmla="*/ 113 h 145"/>
              <a:gd name="T62" fmla="*/ 144 w 249"/>
              <a:gd name="T63" fmla="*/ 101 h 145"/>
              <a:gd name="T64" fmla="*/ 113 w 249"/>
              <a:gd name="T65" fmla="*/ 113 h 145"/>
              <a:gd name="T66" fmla="*/ 12 w 249"/>
              <a:gd name="T67" fmla="*/ 145 h 145"/>
              <a:gd name="T68" fmla="*/ 0 w 249"/>
              <a:gd name="T69" fmla="*/ 73 h 145"/>
              <a:gd name="T70" fmla="*/ 48 w 249"/>
              <a:gd name="T71" fmla="*/ 5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" h="145">
                <a:moveTo>
                  <a:pt x="48" y="53"/>
                </a:moveTo>
                <a:lnTo>
                  <a:pt x="116" y="25"/>
                </a:lnTo>
                <a:lnTo>
                  <a:pt x="132" y="5"/>
                </a:lnTo>
                <a:lnTo>
                  <a:pt x="152" y="0"/>
                </a:lnTo>
                <a:lnTo>
                  <a:pt x="152" y="13"/>
                </a:lnTo>
                <a:lnTo>
                  <a:pt x="160" y="21"/>
                </a:lnTo>
                <a:lnTo>
                  <a:pt x="168" y="25"/>
                </a:lnTo>
                <a:lnTo>
                  <a:pt x="180" y="25"/>
                </a:lnTo>
                <a:lnTo>
                  <a:pt x="168" y="33"/>
                </a:lnTo>
                <a:lnTo>
                  <a:pt x="164" y="46"/>
                </a:lnTo>
                <a:lnTo>
                  <a:pt x="164" y="53"/>
                </a:lnTo>
                <a:lnTo>
                  <a:pt x="180" y="62"/>
                </a:lnTo>
                <a:lnTo>
                  <a:pt x="185" y="62"/>
                </a:lnTo>
                <a:lnTo>
                  <a:pt x="192" y="73"/>
                </a:lnTo>
                <a:lnTo>
                  <a:pt x="201" y="94"/>
                </a:lnTo>
                <a:lnTo>
                  <a:pt x="229" y="94"/>
                </a:lnTo>
                <a:lnTo>
                  <a:pt x="240" y="85"/>
                </a:lnTo>
                <a:lnTo>
                  <a:pt x="233" y="73"/>
                </a:lnTo>
                <a:lnTo>
                  <a:pt x="224" y="65"/>
                </a:lnTo>
                <a:lnTo>
                  <a:pt x="224" y="62"/>
                </a:lnTo>
                <a:lnTo>
                  <a:pt x="240" y="73"/>
                </a:lnTo>
                <a:lnTo>
                  <a:pt x="249" y="81"/>
                </a:lnTo>
                <a:lnTo>
                  <a:pt x="249" y="94"/>
                </a:lnTo>
                <a:lnTo>
                  <a:pt x="220" y="106"/>
                </a:lnTo>
                <a:lnTo>
                  <a:pt x="212" y="122"/>
                </a:lnTo>
                <a:lnTo>
                  <a:pt x="201" y="106"/>
                </a:lnTo>
                <a:lnTo>
                  <a:pt x="192" y="122"/>
                </a:lnTo>
                <a:lnTo>
                  <a:pt x="189" y="134"/>
                </a:lnTo>
                <a:lnTo>
                  <a:pt x="180" y="134"/>
                </a:lnTo>
                <a:lnTo>
                  <a:pt x="160" y="113"/>
                </a:lnTo>
                <a:lnTo>
                  <a:pt x="152" y="113"/>
                </a:lnTo>
                <a:lnTo>
                  <a:pt x="144" y="101"/>
                </a:lnTo>
                <a:lnTo>
                  <a:pt x="113" y="113"/>
                </a:lnTo>
                <a:lnTo>
                  <a:pt x="12" y="145"/>
                </a:lnTo>
                <a:lnTo>
                  <a:pt x="0" y="73"/>
                </a:lnTo>
                <a:lnTo>
                  <a:pt x="48" y="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A7C03EB2-EC61-D04E-AD46-F4A762800E91}"/>
              </a:ext>
            </a:extLst>
          </p:cNvPr>
          <p:cNvSpPr>
            <a:spLocks/>
          </p:cNvSpPr>
          <p:nvPr/>
        </p:nvSpPr>
        <p:spPr bwMode="auto">
          <a:xfrm>
            <a:off x="8416156" y="1462785"/>
            <a:ext cx="528796" cy="964941"/>
          </a:xfrm>
          <a:custGeom>
            <a:avLst/>
            <a:gdLst>
              <a:gd name="T0" fmla="*/ 0 w 279"/>
              <a:gd name="T1" fmla="*/ 286 h 479"/>
              <a:gd name="T2" fmla="*/ 85 w 279"/>
              <a:gd name="T3" fmla="*/ 479 h 479"/>
              <a:gd name="T4" fmla="*/ 97 w 279"/>
              <a:gd name="T5" fmla="*/ 479 h 479"/>
              <a:gd name="T6" fmla="*/ 97 w 279"/>
              <a:gd name="T7" fmla="*/ 403 h 479"/>
              <a:gd name="T8" fmla="*/ 93 w 279"/>
              <a:gd name="T9" fmla="*/ 403 h 479"/>
              <a:gd name="T10" fmla="*/ 113 w 279"/>
              <a:gd name="T11" fmla="*/ 359 h 479"/>
              <a:gd name="T12" fmla="*/ 118 w 279"/>
              <a:gd name="T13" fmla="*/ 362 h 479"/>
              <a:gd name="T14" fmla="*/ 138 w 279"/>
              <a:gd name="T15" fmla="*/ 343 h 479"/>
              <a:gd name="T16" fmla="*/ 153 w 279"/>
              <a:gd name="T17" fmla="*/ 306 h 479"/>
              <a:gd name="T18" fmla="*/ 153 w 279"/>
              <a:gd name="T19" fmla="*/ 290 h 479"/>
              <a:gd name="T20" fmla="*/ 157 w 279"/>
              <a:gd name="T21" fmla="*/ 286 h 479"/>
              <a:gd name="T22" fmla="*/ 166 w 279"/>
              <a:gd name="T23" fmla="*/ 281 h 479"/>
              <a:gd name="T24" fmla="*/ 185 w 279"/>
              <a:gd name="T25" fmla="*/ 286 h 479"/>
              <a:gd name="T26" fmla="*/ 206 w 279"/>
              <a:gd name="T27" fmla="*/ 270 h 479"/>
              <a:gd name="T28" fmla="*/ 238 w 279"/>
              <a:gd name="T29" fmla="*/ 209 h 479"/>
              <a:gd name="T30" fmla="*/ 258 w 279"/>
              <a:gd name="T31" fmla="*/ 209 h 479"/>
              <a:gd name="T32" fmla="*/ 274 w 279"/>
              <a:gd name="T33" fmla="*/ 202 h 479"/>
              <a:gd name="T34" fmla="*/ 279 w 279"/>
              <a:gd name="T35" fmla="*/ 177 h 479"/>
              <a:gd name="T36" fmla="*/ 263 w 279"/>
              <a:gd name="T37" fmla="*/ 161 h 479"/>
              <a:gd name="T38" fmla="*/ 254 w 279"/>
              <a:gd name="T39" fmla="*/ 165 h 479"/>
              <a:gd name="T40" fmla="*/ 245 w 279"/>
              <a:gd name="T41" fmla="*/ 145 h 479"/>
              <a:gd name="T42" fmla="*/ 245 w 279"/>
              <a:gd name="T43" fmla="*/ 129 h 479"/>
              <a:gd name="T44" fmla="*/ 226 w 279"/>
              <a:gd name="T45" fmla="*/ 110 h 479"/>
              <a:gd name="T46" fmla="*/ 178 w 279"/>
              <a:gd name="T47" fmla="*/ 16 h 479"/>
              <a:gd name="T48" fmla="*/ 162 w 279"/>
              <a:gd name="T49" fmla="*/ 16 h 479"/>
              <a:gd name="T50" fmla="*/ 145 w 279"/>
              <a:gd name="T51" fmla="*/ 4 h 479"/>
              <a:gd name="T52" fmla="*/ 125 w 279"/>
              <a:gd name="T53" fmla="*/ 0 h 479"/>
              <a:gd name="T54" fmla="*/ 118 w 279"/>
              <a:gd name="T55" fmla="*/ 9 h 479"/>
              <a:gd name="T56" fmla="*/ 113 w 279"/>
              <a:gd name="T57" fmla="*/ 20 h 479"/>
              <a:gd name="T58" fmla="*/ 97 w 279"/>
              <a:gd name="T59" fmla="*/ 25 h 479"/>
              <a:gd name="T60" fmla="*/ 85 w 279"/>
              <a:gd name="T61" fmla="*/ 16 h 479"/>
              <a:gd name="T62" fmla="*/ 73 w 279"/>
              <a:gd name="T63" fmla="*/ 16 h 479"/>
              <a:gd name="T64" fmla="*/ 41 w 279"/>
              <a:gd name="T65" fmla="*/ 129 h 479"/>
              <a:gd name="T66" fmla="*/ 41 w 279"/>
              <a:gd name="T67" fmla="*/ 209 h 479"/>
              <a:gd name="T68" fmla="*/ 28 w 279"/>
              <a:gd name="T69" fmla="*/ 226 h 479"/>
              <a:gd name="T70" fmla="*/ 25 w 279"/>
              <a:gd name="T71" fmla="*/ 242 h 479"/>
              <a:gd name="T72" fmla="*/ 17 w 279"/>
              <a:gd name="T73" fmla="*/ 249 h 479"/>
              <a:gd name="T74" fmla="*/ 17 w 279"/>
              <a:gd name="T75" fmla="*/ 265 h 479"/>
              <a:gd name="T76" fmla="*/ 0 w 279"/>
              <a:gd name="T77" fmla="*/ 286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79" h="479">
                <a:moveTo>
                  <a:pt x="0" y="286"/>
                </a:moveTo>
                <a:lnTo>
                  <a:pt x="85" y="479"/>
                </a:lnTo>
                <a:lnTo>
                  <a:pt x="97" y="479"/>
                </a:lnTo>
                <a:lnTo>
                  <a:pt x="97" y="403"/>
                </a:lnTo>
                <a:lnTo>
                  <a:pt x="93" y="403"/>
                </a:lnTo>
                <a:lnTo>
                  <a:pt x="113" y="359"/>
                </a:lnTo>
                <a:lnTo>
                  <a:pt x="118" y="362"/>
                </a:lnTo>
                <a:lnTo>
                  <a:pt x="138" y="343"/>
                </a:lnTo>
                <a:lnTo>
                  <a:pt x="153" y="306"/>
                </a:lnTo>
                <a:lnTo>
                  <a:pt x="153" y="290"/>
                </a:lnTo>
                <a:lnTo>
                  <a:pt x="157" y="286"/>
                </a:lnTo>
                <a:lnTo>
                  <a:pt x="166" y="281"/>
                </a:lnTo>
                <a:lnTo>
                  <a:pt x="185" y="286"/>
                </a:lnTo>
                <a:lnTo>
                  <a:pt x="206" y="270"/>
                </a:lnTo>
                <a:lnTo>
                  <a:pt x="238" y="209"/>
                </a:lnTo>
                <a:lnTo>
                  <a:pt x="258" y="209"/>
                </a:lnTo>
                <a:lnTo>
                  <a:pt x="274" y="202"/>
                </a:lnTo>
                <a:lnTo>
                  <a:pt x="279" y="177"/>
                </a:lnTo>
                <a:lnTo>
                  <a:pt x="263" y="161"/>
                </a:lnTo>
                <a:lnTo>
                  <a:pt x="254" y="165"/>
                </a:lnTo>
                <a:lnTo>
                  <a:pt x="245" y="145"/>
                </a:lnTo>
                <a:lnTo>
                  <a:pt x="245" y="129"/>
                </a:lnTo>
                <a:lnTo>
                  <a:pt x="226" y="110"/>
                </a:lnTo>
                <a:lnTo>
                  <a:pt x="178" y="16"/>
                </a:lnTo>
                <a:lnTo>
                  <a:pt x="162" y="16"/>
                </a:lnTo>
                <a:lnTo>
                  <a:pt x="145" y="4"/>
                </a:lnTo>
                <a:lnTo>
                  <a:pt x="125" y="0"/>
                </a:lnTo>
                <a:lnTo>
                  <a:pt x="118" y="9"/>
                </a:lnTo>
                <a:lnTo>
                  <a:pt x="113" y="20"/>
                </a:lnTo>
                <a:lnTo>
                  <a:pt x="97" y="25"/>
                </a:lnTo>
                <a:lnTo>
                  <a:pt x="85" y="16"/>
                </a:lnTo>
                <a:lnTo>
                  <a:pt x="73" y="16"/>
                </a:lnTo>
                <a:lnTo>
                  <a:pt x="41" y="129"/>
                </a:lnTo>
                <a:lnTo>
                  <a:pt x="41" y="209"/>
                </a:lnTo>
                <a:lnTo>
                  <a:pt x="28" y="226"/>
                </a:lnTo>
                <a:lnTo>
                  <a:pt x="25" y="242"/>
                </a:lnTo>
                <a:lnTo>
                  <a:pt x="17" y="249"/>
                </a:lnTo>
                <a:lnTo>
                  <a:pt x="17" y="265"/>
                </a:lnTo>
                <a:lnTo>
                  <a:pt x="0" y="28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36CE1AF-410B-5742-9E15-B31D09227A79}"/>
              </a:ext>
            </a:extLst>
          </p:cNvPr>
          <p:cNvSpPr>
            <a:spLocks/>
          </p:cNvSpPr>
          <p:nvPr/>
        </p:nvSpPr>
        <p:spPr bwMode="auto">
          <a:xfrm>
            <a:off x="8332762" y="2038928"/>
            <a:ext cx="244497" cy="533840"/>
          </a:xfrm>
          <a:custGeom>
            <a:avLst/>
            <a:gdLst>
              <a:gd name="T0" fmla="*/ 44 w 129"/>
              <a:gd name="T1" fmla="*/ 0 h 265"/>
              <a:gd name="T2" fmla="*/ 5 w 129"/>
              <a:gd name="T3" fmla="*/ 12 h 265"/>
              <a:gd name="T4" fmla="*/ 25 w 129"/>
              <a:gd name="T5" fmla="*/ 64 h 265"/>
              <a:gd name="T6" fmla="*/ 21 w 129"/>
              <a:gd name="T7" fmla="*/ 85 h 265"/>
              <a:gd name="T8" fmla="*/ 9 w 129"/>
              <a:gd name="T9" fmla="*/ 117 h 265"/>
              <a:gd name="T10" fmla="*/ 9 w 129"/>
              <a:gd name="T11" fmla="*/ 136 h 265"/>
              <a:gd name="T12" fmla="*/ 0 w 129"/>
              <a:gd name="T13" fmla="*/ 177 h 265"/>
              <a:gd name="T14" fmla="*/ 25 w 129"/>
              <a:gd name="T15" fmla="*/ 265 h 265"/>
              <a:gd name="T16" fmla="*/ 93 w 129"/>
              <a:gd name="T17" fmla="*/ 237 h 265"/>
              <a:gd name="T18" fmla="*/ 109 w 129"/>
              <a:gd name="T19" fmla="*/ 217 h 265"/>
              <a:gd name="T20" fmla="*/ 129 w 129"/>
              <a:gd name="T21" fmla="*/ 212 h 265"/>
              <a:gd name="T22" fmla="*/ 129 w 129"/>
              <a:gd name="T23" fmla="*/ 193 h 265"/>
              <a:gd name="T24" fmla="*/ 44 w 129"/>
              <a:gd name="T25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9" h="265">
                <a:moveTo>
                  <a:pt x="44" y="0"/>
                </a:moveTo>
                <a:lnTo>
                  <a:pt x="5" y="12"/>
                </a:lnTo>
                <a:lnTo>
                  <a:pt x="25" y="64"/>
                </a:lnTo>
                <a:lnTo>
                  <a:pt x="21" y="85"/>
                </a:lnTo>
                <a:lnTo>
                  <a:pt x="9" y="117"/>
                </a:lnTo>
                <a:lnTo>
                  <a:pt x="9" y="136"/>
                </a:lnTo>
                <a:lnTo>
                  <a:pt x="0" y="177"/>
                </a:lnTo>
                <a:lnTo>
                  <a:pt x="25" y="265"/>
                </a:lnTo>
                <a:lnTo>
                  <a:pt x="93" y="237"/>
                </a:lnTo>
                <a:lnTo>
                  <a:pt x="109" y="217"/>
                </a:lnTo>
                <a:lnTo>
                  <a:pt x="129" y="212"/>
                </a:lnTo>
                <a:lnTo>
                  <a:pt x="129" y="193"/>
                </a:lnTo>
                <a:lnTo>
                  <a:pt x="44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A05C4A3-1174-9143-921B-F2EFC582CC5E}"/>
              </a:ext>
            </a:extLst>
          </p:cNvPr>
          <p:cNvSpPr>
            <a:spLocks/>
          </p:cNvSpPr>
          <p:nvPr/>
        </p:nvSpPr>
        <p:spPr bwMode="auto">
          <a:xfrm>
            <a:off x="8150811" y="2063102"/>
            <a:ext cx="229335" cy="549956"/>
          </a:xfrm>
          <a:custGeom>
            <a:avLst/>
            <a:gdLst>
              <a:gd name="T0" fmla="*/ 4 w 121"/>
              <a:gd name="T1" fmla="*/ 92 h 273"/>
              <a:gd name="T2" fmla="*/ 0 w 121"/>
              <a:gd name="T3" fmla="*/ 40 h 273"/>
              <a:gd name="T4" fmla="*/ 101 w 121"/>
              <a:gd name="T5" fmla="*/ 0 h 273"/>
              <a:gd name="T6" fmla="*/ 121 w 121"/>
              <a:gd name="T7" fmla="*/ 52 h 273"/>
              <a:gd name="T8" fmla="*/ 117 w 121"/>
              <a:gd name="T9" fmla="*/ 73 h 273"/>
              <a:gd name="T10" fmla="*/ 105 w 121"/>
              <a:gd name="T11" fmla="*/ 105 h 273"/>
              <a:gd name="T12" fmla="*/ 105 w 121"/>
              <a:gd name="T13" fmla="*/ 124 h 273"/>
              <a:gd name="T14" fmla="*/ 96 w 121"/>
              <a:gd name="T15" fmla="*/ 165 h 273"/>
              <a:gd name="T16" fmla="*/ 121 w 121"/>
              <a:gd name="T17" fmla="*/ 253 h 273"/>
              <a:gd name="T18" fmla="*/ 73 w 121"/>
              <a:gd name="T19" fmla="*/ 273 h 273"/>
              <a:gd name="T20" fmla="*/ 57 w 121"/>
              <a:gd name="T21" fmla="*/ 205 h 273"/>
              <a:gd name="T22" fmla="*/ 45 w 121"/>
              <a:gd name="T23" fmla="*/ 193 h 273"/>
              <a:gd name="T24" fmla="*/ 32 w 121"/>
              <a:gd name="T25" fmla="*/ 140 h 273"/>
              <a:gd name="T26" fmla="*/ 4 w 121"/>
              <a:gd name="T27" fmla="*/ 92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273">
                <a:moveTo>
                  <a:pt x="4" y="92"/>
                </a:moveTo>
                <a:lnTo>
                  <a:pt x="0" y="40"/>
                </a:lnTo>
                <a:lnTo>
                  <a:pt x="101" y="0"/>
                </a:lnTo>
                <a:lnTo>
                  <a:pt x="121" y="52"/>
                </a:lnTo>
                <a:lnTo>
                  <a:pt x="117" y="73"/>
                </a:lnTo>
                <a:lnTo>
                  <a:pt x="105" y="105"/>
                </a:lnTo>
                <a:lnTo>
                  <a:pt x="105" y="124"/>
                </a:lnTo>
                <a:lnTo>
                  <a:pt x="96" y="165"/>
                </a:lnTo>
                <a:lnTo>
                  <a:pt x="121" y="253"/>
                </a:lnTo>
                <a:lnTo>
                  <a:pt x="73" y="273"/>
                </a:lnTo>
                <a:lnTo>
                  <a:pt x="57" y="205"/>
                </a:lnTo>
                <a:lnTo>
                  <a:pt x="45" y="193"/>
                </a:lnTo>
                <a:lnTo>
                  <a:pt x="32" y="140"/>
                </a:lnTo>
                <a:lnTo>
                  <a:pt x="4" y="9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101A68C2-748F-9449-8558-47D0607A1F66}"/>
              </a:ext>
            </a:extLst>
          </p:cNvPr>
          <p:cNvGrpSpPr>
            <a:grpSpLocks/>
          </p:cNvGrpSpPr>
          <p:nvPr/>
        </p:nvGrpSpPr>
        <p:grpSpPr bwMode="auto">
          <a:xfrm>
            <a:off x="5948755" y="2167596"/>
            <a:ext cx="1112837" cy="1093788"/>
            <a:chOff x="6055997" y="1759209"/>
            <a:chExt cx="1112558" cy="1093869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697B553-6C01-E04B-82AB-3FCA5250D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224" y="2043253"/>
              <a:ext cx="555331" cy="809825"/>
            </a:xfrm>
            <a:custGeom>
              <a:avLst/>
              <a:gdLst>
                <a:gd name="T0" fmla="*/ 293 w 293"/>
                <a:gd name="T1" fmla="*/ 242 h 402"/>
                <a:gd name="T2" fmla="*/ 293 w 293"/>
                <a:gd name="T3" fmla="*/ 221 h 402"/>
                <a:gd name="T4" fmla="*/ 253 w 293"/>
                <a:gd name="T5" fmla="*/ 129 h 402"/>
                <a:gd name="T6" fmla="*/ 233 w 293"/>
                <a:gd name="T7" fmla="*/ 141 h 402"/>
                <a:gd name="T8" fmla="*/ 225 w 293"/>
                <a:gd name="T9" fmla="*/ 169 h 402"/>
                <a:gd name="T10" fmla="*/ 205 w 293"/>
                <a:gd name="T11" fmla="*/ 180 h 402"/>
                <a:gd name="T12" fmla="*/ 185 w 293"/>
                <a:gd name="T13" fmla="*/ 180 h 402"/>
                <a:gd name="T14" fmla="*/ 185 w 293"/>
                <a:gd name="T15" fmla="*/ 152 h 402"/>
                <a:gd name="T16" fmla="*/ 217 w 293"/>
                <a:gd name="T17" fmla="*/ 129 h 402"/>
                <a:gd name="T18" fmla="*/ 209 w 293"/>
                <a:gd name="T19" fmla="*/ 72 h 402"/>
                <a:gd name="T20" fmla="*/ 185 w 293"/>
                <a:gd name="T21" fmla="*/ 20 h 402"/>
                <a:gd name="T22" fmla="*/ 89 w 293"/>
                <a:gd name="T23" fmla="*/ 0 h 402"/>
                <a:gd name="T24" fmla="*/ 68 w 293"/>
                <a:gd name="T25" fmla="*/ 20 h 402"/>
                <a:gd name="T26" fmla="*/ 73 w 293"/>
                <a:gd name="T27" fmla="*/ 40 h 402"/>
                <a:gd name="T28" fmla="*/ 68 w 293"/>
                <a:gd name="T29" fmla="*/ 69 h 402"/>
                <a:gd name="T30" fmla="*/ 68 w 293"/>
                <a:gd name="T31" fmla="*/ 92 h 402"/>
                <a:gd name="T32" fmla="*/ 48 w 293"/>
                <a:gd name="T33" fmla="*/ 88 h 402"/>
                <a:gd name="T34" fmla="*/ 36 w 293"/>
                <a:gd name="T35" fmla="*/ 53 h 402"/>
                <a:gd name="T36" fmla="*/ 16 w 293"/>
                <a:gd name="T37" fmla="*/ 113 h 402"/>
                <a:gd name="T38" fmla="*/ 0 w 293"/>
                <a:gd name="T39" fmla="*/ 242 h 402"/>
                <a:gd name="T40" fmla="*/ 32 w 293"/>
                <a:gd name="T41" fmla="*/ 286 h 402"/>
                <a:gd name="T42" fmla="*/ 32 w 293"/>
                <a:gd name="T43" fmla="*/ 330 h 402"/>
                <a:gd name="T44" fmla="*/ 41 w 293"/>
                <a:gd name="T45" fmla="*/ 365 h 402"/>
                <a:gd name="T46" fmla="*/ 28 w 293"/>
                <a:gd name="T47" fmla="*/ 402 h 402"/>
                <a:gd name="T48" fmla="*/ 157 w 293"/>
                <a:gd name="T49" fmla="*/ 386 h 402"/>
                <a:gd name="T50" fmla="*/ 265 w 293"/>
                <a:gd name="T51" fmla="*/ 365 h 402"/>
                <a:gd name="T52" fmla="*/ 253 w 293"/>
                <a:gd name="T53" fmla="*/ 342 h 402"/>
                <a:gd name="T54" fmla="*/ 258 w 293"/>
                <a:gd name="T55" fmla="*/ 321 h 402"/>
                <a:gd name="T56" fmla="*/ 269 w 293"/>
                <a:gd name="T57" fmla="*/ 305 h 402"/>
                <a:gd name="T58" fmla="*/ 293 w 293"/>
                <a:gd name="T59" fmla="*/ 24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3" h="402">
                  <a:moveTo>
                    <a:pt x="293" y="242"/>
                  </a:moveTo>
                  <a:lnTo>
                    <a:pt x="293" y="221"/>
                  </a:lnTo>
                  <a:lnTo>
                    <a:pt x="253" y="129"/>
                  </a:lnTo>
                  <a:lnTo>
                    <a:pt x="233" y="141"/>
                  </a:lnTo>
                  <a:lnTo>
                    <a:pt x="225" y="169"/>
                  </a:lnTo>
                  <a:lnTo>
                    <a:pt x="205" y="180"/>
                  </a:lnTo>
                  <a:lnTo>
                    <a:pt x="185" y="180"/>
                  </a:lnTo>
                  <a:lnTo>
                    <a:pt x="185" y="152"/>
                  </a:lnTo>
                  <a:lnTo>
                    <a:pt x="217" y="129"/>
                  </a:lnTo>
                  <a:lnTo>
                    <a:pt x="209" y="72"/>
                  </a:lnTo>
                  <a:lnTo>
                    <a:pt x="185" y="20"/>
                  </a:lnTo>
                  <a:lnTo>
                    <a:pt x="89" y="0"/>
                  </a:lnTo>
                  <a:lnTo>
                    <a:pt x="68" y="20"/>
                  </a:lnTo>
                  <a:lnTo>
                    <a:pt x="73" y="40"/>
                  </a:lnTo>
                  <a:lnTo>
                    <a:pt x="68" y="69"/>
                  </a:lnTo>
                  <a:lnTo>
                    <a:pt x="68" y="92"/>
                  </a:lnTo>
                  <a:lnTo>
                    <a:pt x="48" y="88"/>
                  </a:lnTo>
                  <a:lnTo>
                    <a:pt x="36" y="53"/>
                  </a:lnTo>
                  <a:lnTo>
                    <a:pt x="16" y="113"/>
                  </a:lnTo>
                  <a:lnTo>
                    <a:pt x="0" y="242"/>
                  </a:lnTo>
                  <a:lnTo>
                    <a:pt x="32" y="286"/>
                  </a:lnTo>
                  <a:lnTo>
                    <a:pt x="32" y="330"/>
                  </a:lnTo>
                  <a:lnTo>
                    <a:pt x="41" y="365"/>
                  </a:lnTo>
                  <a:lnTo>
                    <a:pt x="28" y="402"/>
                  </a:lnTo>
                  <a:lnTo>
                    <a:pt x="157" y="386"/>
                  </a:lnTo>
                  <a:lnTo>
                    <a:pt x="265" y="365"/>
                  </a:lnTo>
                  <a:lnTo>
                    <a:pt x="253" y="342"/>
                  </a:lnTo>
                  <a:lnTo>
                    <a:pt x="258" y="321"/>
                  </a:lnTo>
                  <a:lnTo>
                    <a:pt x="269" y="305"/>
                  </a:lnTo>
                  <a:lnTo>
                    <a:pt x="293" y="24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0B64DBD-F4F2-9944-93B1-A457132B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97" y="1759209"/>
              <a:ext cx="814991" cy="461319"/>
            </a:xfrm>
            <a:custGeom>
              <a:avLst/>
              <a:gdLst>
                <a:gd name="T0" fmla="*/ 201 w 430"/>
                <a:gd name="T1" fmla="*/ 229 h 229"/>
                <a:gd name="T2" fmla="*/ 242 w 430"/>
                <a:gd name="T3" fmla="*/ 169 h 229"/>
                <a:gd name="T4" fmla="*/ 262 w 430"/>
                <a:gd name="T5" fmla="*/ 169 h 229"/>
                <a:gd name="T6" fmla="*/ 289 w 430"/>
                <a:gd name="T7" fmla="*/ 132 h 229"/>
                <a:gd name="T8" fmla="*/ 310 w 430"/>
                <a:gd name="T9" fmla="*/ 132 h 229"/>
                <a:gd name="T10" fmla="*/ 335 w 430"/>
                <a:gd name="T11" fmla="*/ 113 h 229"/>
                <a:gd name="T12" fmla="*/ 367 w 430"/>
                <a:gd name="T13" fmla="*/ 121 h 229"/>
                <a:gd name="T14" fmla="*/ 430 w 430"/>
                <a:gd name="T15" fmla="*/ 109 h 229"/>
                <a:gd name="T16" fmla="*/ 399 w 430"/>
                <a:gd name="T17" fmla="*/ 60 h 229"/>
                <a:gd name="T18" fmla="*/ 362 w 430"/>
                <a:gd name="T19" fmla="*/ 60 h 229"/>
                <a:gd name="T20" fmla="*/ 346 w 430"/>
                <a:gd name="T21" fmla="*/ 32 h 229"/>
                <a:gd name="T22" fmla="*/ 326 w 430"/>
                <a:gd name="T23" fmla="*/ 32 h 229"/>
                <a:gd name="T24" fmla="*/ 289 w 430"/>
                <a:gd name="T25" fmla="*/ 53 h 229"/>
                <a:gd name="T26" fmla="*/ 242 w 430"/>
                <a:gd name="T27" fmla="*/ 60 h 229"/>
                <a:gd name="T28" fmla="*/ 242 w 430"/>
                <a:gd name="T29" fmla="*/ 81 h 229"/>
                <a:gd name="T30" fmla="*/ 213 w 430"/>
                <a:gd name="T31" fmla="*/ 69 h 229"/>
                <a:gd name="T32" fmla="*/ 190 w 430"/>
                <a:gd name="T33" fmla="*/ 88 h 229"/>
                <a:gd name="T34" fmla="*/ 181 w 430"/>
                <a:gd name="T35" fmla="*/ 60 h 229"/>
                <a:gd name="T36" fmla="*/ 162 w 430"/>
                <a:gd name="T37" fmla="*/ 49 h 229"/>
                <a:gd name="T38" fmla="*/ 134 w 430"/>
                <a:gd name="T39" fmla="*/ 49 h 229"/>
                <a:gd name="T40" fmla="*/ 121 w 430"/>
                <a:gd name="T41" fmla="*/ 60 h 229"/>
                <a:gd name="T42" fmla="*/ 113 w 430"/>
                <a:gd name="T43" fmla="*/ 49 h 229"/>
                <a:gd name="T44" fmla="*/ 121 w 430"/>
                <a:gd name="T45" fmla="*/ 21 h 229"/>
                <a:gd name="T46" fmla="*/ 162 w 430"/>
                <a:gd name="T47" fmla="*/ 0 h 229"/>
                <a:gd name="T48" fmla="*/ 113 w 430"/>
                <a:gd name="T49" fmla="*/ 9 h 229"/>
                <a:gd name="T50" fmla="*/ 81 w 430"/>
                <a:gd name="T51" fmla="*/ 60 h 229"/>
                <a:gd name="T52" fmla="*/ 0 w 430"/>
                <a:gd name="T53" fmla="*/ 113 h 229"/>
                <a:gd name="T54" fmla="*/ 28 w 430"/>
                <a:gd name="T55" fmla="*/ 132 h 229"/>
                <a:gd name="T56" fmla="*/ 90 w 430"/>
                <a:gd name="T57" fmla="*/ 132 h 229"/>
                <a:gd name="T58" fmla="*/ 121 w 430"/>
                <a:gd name="T59" fmla="*/ 161 h 229"/>
                <a:gd name="T60" fmla="*/ 169 w 430"/>
                <a:gd name="T61" fmla="*/ 161 h 229"/>
                <a:gd name="T62" fmla="*/ 173 w 430"/>
                <a:gd name="T63" fmla="*/ 173 h 229"/>
                <a:gd name="T64" fmla="*/ 194 w 430"/>
                <a:gd name="T65" fmla="*/ 173 h 229"/>
                <a:gd name="T66" fmla="*/ 201 w 4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0" h="229">
                  <a:moveTo>
                    <a:pt x="201" y="229"/>
                  </a:moveTo>
                  <a:lnTo>
                    <a:pt x="242" y="169"/>
                  </a:lnTo>
                  <a:lnTo>
                    <a:pt x="262" y="169"/>
                  </a:lnTo>
                  <a:lnTo>
                    <a:pt x="289" y="132"/>
                  </a:lnTo>
                  <a:lnTo>
                    <a:pt x="310" y="132"/>
                  </a:lnTo>
                  <a:lnTo>
                    <a:pt x="335" y="113"/>
                  </a:lnTo>
                  <a:lnTo>
                    <a:pt x="367" y="121"/>
                  </a:lnTo>
                  <a:lnTo>
                    <a:pt x="430" y="109"/>
                  </a:lnTo>
                  <a:lnTo>
                    <a:pt x="399" y="60"/>
                  </a:lnTo>
                  <a:lnTo>
                    <a:pt x="362" y="60"/>
                  </a:lnTo>
                  <a:lnTo>
                    <a:pt x="346" y="32"/>
                  </a:lnTo>
                  <a:lnTo>
                    <a:pt x="326" y="32"/>
                  </a:lnTo>
                  <a:lnTo>
                    <a:pt x="289" y="53"/>
                  </a:lnTo>
                  <a:lnTo>
                    <a:pt x="242" y="60"/>
                  </a:lnTo>
                  <a:lnTo>
                    <a:pt x="242" y="81"/>
                  </a:lnTo>
                  <a:lnTo>
                    <a:pt x="213" y="69"/>
                  </a:lnTo>
                  <a:lnTo>
                    <a:pt x="190" y="88"/>
                  </a:lnTo>
                  <a:lnTo>
                    <a:pt x="181" y="60"/>
                  </a:lnTo>
                  <a:lnTo>
                    <a:pt x="162" y="49"/>
                  </a:lnTo>
                  <a:lnTo>
                    <a:pt x="134" y="49"/>
                  </a:lnTo>
                  <a:lnTo>
                    <a:pt x="121" y="60"/>
                  </a:lnTo>
                  <a:lnTo>
                    <a:pt x="113" y="49"/>
                  </a:lnTo>
                  <a:lnTo>
                    <a:pt x="121" y="21"/>
                  </a:lnTo>
                  <a:lnTo>
                    <a:pt x="162" y="0"/>
                  </a:lnTo>
                  <a:lnTo>
                    <a:pt x="113" y="9"/>
                  </a:lnTo>
                  <a:lnTo>
                    <a:pt x="81" y="60"/>
                  </a:lnTo>
                  <a:lnTo>
                    <a:pt x="0" y="113"/>
                  </a:lnTo>
                  <a:lnTo>
                    <a:pt x="28" y="132"/>
                  </a:lnTo>
                  <a:lnTo>
                    <a:pt x="90" y="132"/>
                  </a:lnTo>
                  <a:lnTo>
                    <a:pt x="121" y="161"/>
                  </a:lnTo>
                  <a:lnTo>
                    <a:pt x="169" y="161"/>
                  </a:lnTo>
                  <a:lnTo>
                    <a:pt x="173" y="173"/>
                  </a:lnTo>
                  <a:lnTo>
                    <a:pt x="194" y="173"/>
                  </a:lnTo>
                  <a:lnTo>
                    <a:pt x="201" y="229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1CCCA1CE-32E2-ED4B-99DB-663AC3D96251}"/>
              </a:ext>
            </a:extLst>
          </p:cNvPr>
          <p:cNvSpPr>
            <a:spLocks/>
          </p:cNvSpPr>
          <p:nvPr/>
        </p:nvSpPr>
        <p:spPr bwMode="auto">
          <a:xfrm>
            <a:off x="7260005" y="4460344"/>
            <a:ext cx="746760" cy="614420"/>
          </a:xfrm>
          <a:custGeom>
            <a:avLst/>
            <a:gdLst>
              <a:gd name="T0" fmla="*/ 394 w 394"/>
              <a:gd name="T1" fmla="*/ 56 h 305"/>
              <a:gd name="T2" fmla="*/ 285 w 394"/>
              <a:gd name="T3" fmla="*/ 0 h 305"/>
              <a:gd name="T4" fmla="*/ 201 w 394"/>
              <a:gd name="T5" fmla="*/ 16 h 305"/>
              <a:gd name="T6" fmla="*/ 181 w 394"/>
              <a:gd name="T7" fmla="*/ 7 h 305"/>
              <a:gd name="T8" fmla="*/ 157 w 394"/>
              <a:gd name="T9" fmla="*/ 12 h 305"/>
              <a:gd name="T10" fmla="*/ 137 w 394"/>
              <a:gd name="T11" fmla="*/ 7 h 305"/>
              <a:gd name="T12" fmla="*/ 28 w 394"/>
              <a:gd name="T13" fmla="*/ 32 h 305"/>
              <a:gd name="T14" fmla="*/ 20 w 394"/>
              <a:gd name="T15" fmla="*/ 44 h 305"/>
              <a:gd name="T16" fmla="*/ 8 w 394"/>
              <a:gd name="T17" fmla="*/ 48 h 305"/>
              <a:gd name="T18" fmla="*/ 0 w 394"/>
              <a:gd name="T19" fmla="*/ 72 h 305"/>
              <a:gd name="T20" fmla="*/ 44 w 394"/>
              <a:gd name="T21" fmla="*/ 113 h 305"/>
              <a:gd name="T22" fmla="*/ 56 w 394"/>
              <a:gd name="T23" fmla="*/ 141 h 305"/>
              <a:gd name="T24" fmla="*/ 153 w 394"/>
              <a:gd name="T25" fmla="*/ 213 h 305"/>
              <a:gd name="T26" fmla="*/ 217 w 394"/>
              <a:gd name="T27" fmla="*/ 289 h 305"/>
              <a:gd name="T28" fmla="*/ 241 w 394"/>
              <a:gd name="T29" fmla="*/ 305 h 305"/>
              <a:gd name="T30" fmla="*/ 233 w 394"/>
              <a:gd name="T31" fmla="*/ 261 h 305"/>
              <a:gd name="T32" fmla="*/ 257 w 394"/>
              <a:gd name="T33" fmla="*/ 281 h 305"/>
              <a:gd name="T34" fmla="*/ 266 w 394"/>
              <a:gd name="T35" fmla="*/ 273 h 305"/>
              <a:gd name="T36" fmla="*/ 261 w 394"/>
              <a:gd name="T37" fmla="*/ 258 h 305"/>
              <a:gd name="T38" fmla="*/ 285 w 394"/>
              <a:gd name="T39" fmla="*/ 258 h 305"/>
              <a:gd name="T40" fmla="*/ 342 w 394"/>
              <a:gd name="T41" fmla="*/ 193 h 305"/>
              <a:gd name="T42" fmla="*/ 394 w 394"/>
              <a:gd name="T43" fmla="*/ 56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4" h="305">
                <a:moveTo>
                  <a:pt x="394" y="56"/>
                </a:moveTo>
                <a:lnTo>
                  <a:pt x="285" y="0"/>
                </a:lnTo>
                <a:lnTo>
                  <a:pt x="201" y="16"/>
                </a:lnTo>
                <a:lnTo>
                  <a:pt x="181" y="7"/>
                </a:lnTo>
                <a:lnTo>
                  <a:pt x="157" y="12"/>
                </a:lnTo>
                <a:lnTo>
                  <a:pt x="137" y="7"/>
                </a:lnTo>
                <a:lnTo>
                  <a:pt x="28" y="32"/>
                </a:lnTo>
                <a:lnTo>
                  <a:pt x="20" y="44"/>
                </a:lnTo>
                <a:lnTo>
                  <a:pt x="8" y="48"/>
                </a:lnTo>
                <a:lnTo>
                  <a:pt x="0" y="72"/>
                </a:lnTo>
                <a:lnTo>
                  <a:pt x="44" y="113"/>
                </a:lnTo>
                <a:lnTo>
                  <a:pt x="56" y="141"/>
                </a:lnTo>
                <a:lnTo>
                  <a:pt x="153" y="213"/>
                </a:lnTo>
                <a:lnTo>
                  <a:pt x="217" y="289"/>
                </a:lnTo>
                <a:lnTo>
                  <a:pt x="241" y="305"/>
                </a:lnTo>
                <a:lnTo>
                  <a:pt x="233" y="261"/>
                </a:lnTo>
                <a:lnTo>
                  <a:pt x="257" y="281"/>
                </a:lnTo>
                <a:lnTo>
                  <a:pt x="266" y="273"/>
                </a:lnTo>
                <a:lnTo>
                  <a:pt x="261" y="258"/>
                </a:lnTo>
                <a:lnTo>
                  <a:pt x="285" y="258"/>
                </a:lnTo>
                <a:lnTo>
                  <a:pt x="342" y="193"/>
                </a:lnTo>
                <a:lnTo>
                  <a:pt x="394" y="56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7A555D63-EC5E-2544-BCF5-FB390264FDF4}"/>
              </a:ext>
            </a:extLst>
          </p:cNvPr>
          <p:cNvSpPr>
            <a:spLocks/>
          </p:cNvSpPr>
          <p:nvPr/>
        </p:nvSpPr>
        <p:spPr bwMode="auto">
          <a:xfrm>
            <a:off x="7078055" y="3972839"/>
            <a:ext cx="1264183" cy="626507"/>
          </a:xfrm>
          <a:custGeom>
            <a:avLst/>
            <a:gdLst>
              <a:gd name="T0" fmla="*/ 192 w 667"/>
              <a:gd name="T1" fmla="*/ 105 h 311"/>
              <a:gd name="T2" fmla="*/ 627 w 667"/>
              <a:gd name="T3" fmla="*/ 0 h 311"/>
              <a:gd name="T4" fmla="*/ 639 w 667"/>
              <a:gd name="T5" fmla="*/ 41 h 311"/>
              <a:gd name="T6" fmla="*/ 611 w 667"/>
              <a:gd name="T7" fmla="*/ 45 h 311"/>
              <a:gd name="T8" fmla="*/ 590 w 667"/>
              <a:gd name="T9" fmla="*/ 69 h 311"/>
              <a:gd name="T10" fmla="*/ 566 w 667"/>
              <a:gd name="T11" fmla="*/ 53 h 311"/>
              <a:gd name="T12" fmla="*/ 579 w 667"/>
              <a:gd name="T13" fmla="*/ 73 h 311"/>
              <a:gd name="T14" fmla="*/ 579 w 667"/>
              <a:gd name="T15" fmla="*/ 89 h 311"/>
              <a:gd name="T16" fmla="*/ 590 w 667"/>
              <a:gd name="T17" fmla="*/ 73 h 311"/>
              <a:gd name="T18" fmla="*/ 630 w 667"/>
              <a:gd name="T19" fmla="*/ 60 h 311"/>
              <a:gd name="T20" fmla="*/ 642 w 667"/>
              <a:gd name="T21" fmla="*/ 76 h 311"/>
              <a:gd name="T22" fmla="*/ 642 w 667"/>
              <a:gd name="T23" fmla="*/ 57 h 311"/>
              <a:gd name="T24" fmla="*/ 662 w 667"/>
              <a:gd name="T25" fmla="*/ 60 h 311"/>
              <a:gd name="T26" fmla="*/ 667 w 667"/>
              <a:gd name="T27" fmla="*/ 89 h 311"/>
              <a:gd name="T28" fmla="*/ 642 w 667"/>
              <a:gd name="T29" fmla="*/ 125 h 311"/>
              <a:gd name="T30" fmla="*/ 611 w 667"/>
              <a:gd name="T31" fmla="*/ 125 h 311"/>
              <a:gd name="T32" fmla="*/ 590 w 667"/>
              <a:gd name="T33" fmla="*/ 138 h 311"/>
              <a:gd name="T34" fmla="*/ 607 w 667"/>
              <a:gd name="T35" fmla="*/ 154 h 311"/>
              <a:gd name="T36" fmla="*/ 590 w 667"/>
              <a:gd name="T37" fmla="*/ 177 h 311"/>
              <a:gd name="T38" fmla="*/ 639 w 667"/>
              <a:gd name="T39" fmla="*/ 161 h 311"/>
              <a:gd name="T40" fmla="*/ 634 w 667"/>
              <a:gd name="T41" fmla="*/ 182 h 311"/>
              <a:gd name="T42" fmla="*/ 598 w 667"/>
              <a:gd name="T43" fmla="*/ 217 h 311"/>
              <a:gd name="T44" fmla="*/ 550 w 667"/>
              <a:gd name="T45" fmla="*/ 238 h 311"/>
              <a:gd name="T46" fmla="*/ 538 w 667"/>
              <a:gd name="T47" fmla="*/ 293 h 311"/>
              <a:gd name="T48" fmla="*/ 490 w 667"/>
              <a:gd name="T49" fmla="*/ 298 h 311"/>
              <a:gd name="T50" fmla="*/ 381 w 667"/>
              <a:gd name="T51" fmla="*/ 242 h 311"/>
              <a:gd name="T52" fmla="*/ 297 w 667"/>
              <a:gd name="T53" fmla="*/ 258 h 311"/>
              <a:gd name="T54" fmla="*/ 277 w 667"/>
              <a:gd name="T55" fmla="*/ 249 h 311"/>
              <a:gd name="T56" fmla="*/ 253 w 667"/>
              <a:gd name="T57" fmla="*/ 254 h 311"/>
              <a:gd name="T58" fmla="*/ 233 w 667"/>
              <a:gd name="T59" fmla="*/ 249 h 311"/>
              <a:gd name="T60" fmla="*/ 124 w 667"/>
              <a:gd name="T61" fmla="*/ 274 h 311"/>
              <a:gd name="T62" fmla="*/ 116 w 667"/>
              <a:gd name="T63" fmla="*/ 286 h 311"/>
              <a:gd name="T64" fmla="*/ 104 w 667"/>
              <a:gd name="T65" fmla="*/ 290 h 311"/>
              <a:gd name="T66" fmla="*/ 0 w 667"/>
              <a:gd name="T67" fmla="*/ 311 h 311"/>
              <a:gd name="T68" fmla="*/ 0 w 667"/>
              <a:gd name="T69" fmla="*/ 282 h 311"/>
              <a:gd name="T70" fmla="*/ 32 w 667"/>
              <a:gd name="T71" fmla="*/ 274 h 311"/>
              <a:gd name="T72" fmla="*/ 32 w 667"/>
              <a:gd name="T73" fmla="*/ 254 h 311"/>
              <a:gd name="T74" fmla="*/ 60 w 667"/>
              <a:gd name="T75" fmla="*/ 242 h 311"/>
              <a:gd name="T76" fmla="*/ 92 w 667"/>
              <a:gd name="T77" fmla="*/ 217 h 311"/>
              <a:gd name="T78" fmla="*/ 96 w 667"/>
              <a:gd name="T79" fmla="*/ 198 h 311"/>
              <a:gd name="T80" fmla="*/ 108 w 667"/>
              <a:gd name="T81" fmla="*/ 173 h 311"/>
              <a:gd name="T82" fmla="*/ 132 w 667"/>
              <a:gd name="T83" fmla="*/ 166 h 311"/>
              <a:gd name="T84" fmla="*/ 140 w 667"/>
              <a:gd name="T85" fmla="*/ 166 h 311"/>
              <a:gd name="T86" fmla="*/ 156 w 667"/>
              <a:gd name="T87" fmla="*/ 157 h 311"/>
              <a:gd name="T88" fmla="*/ 152 w 667"/>
              <a:gd name="T89" fmla="*/ 145 h 311"/>
              <a:gd name="T90" fmla="*/ 180 w 667"/>
              <a:gd name="T91" fmla="*/ 133 h 311"/>
              <a:gd name="T92" fmla="*/ 192 w 667"/>
              <a:gd name="T93" fmla="*/ 105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67" h="311">
                <a:moveTo>
                  <a:pt x="192" y="105"/>
                </a:moveTo>
                <a:lnTo>
                  <a:pt x="627" y="0"/>
                </a:lnTo>
                <a:lnTo>
                  <a:pt x="639" y="41"/>
                </a:lnTo>
                <a:lnTo>
                  <a:pt x="611" y="45"/>
                </a:lnTo>
                <a:lnTo>
                  <a:pt x="590" y="69"/>
                </a:lnTo>
                <a:lnTo>
                  <a:pt x="566" y="53"/>
                </a:lnTo>
                <a:lnTo>
                  <a:pt x="579" y="73"/>
                </a:lnTo>
                <a:lnTo>
                  <a:pt x="579" y="89"/>
                </a:lnTo>
                <a:lnTo>
                  <a:pt x="590" y="73"/>
                </a:lnTo>
                <a:lnTo>
                  <a:pt x="630" y="60"/>
                </a:lnTo>
                <a:lnTo>
                  <a:pt x="642" y="76"/>
                </a:lnTo>
                <a:lnTo>
                  <a:pt x="642" y="57"/>
                </a:lnTo>
                <a:lnTo>
                  <a:pt x="662" y="60"/>
                </a:lnTo>
                <a:lnTo>
                  <a:pt x="667" y="89"/>
                </a:lnTo>
                <a:lnTo>
                  <a:pt x="642" y="125"/>
                </a:lnTo>
                <a:lnTo>
                  <a:pt x="611" y="125"/>
                </a:lnTo>
                <a:lnTo>
                  <a:pt x="590" y="138"/>
                </a:lnTo>
                <a:lnTo>
                  <a:pt x="607" y="154"/>
                </a:lnTo>
                <a:lnTo>
                  <a:pt x="590" y="177"/>
                </a:lnTo>
                <a:lnTo>
                  <a:pt x="639" y="161"/>
                </a:lnTo>
                <a:lnTo>
                  <a:pt x="634" y="182"/>
                </a:lnTo>
                <a:lnTo>
                  <a:pt x="598" y="217"/>
                </a:lnTo>
                <a:lnTo>
                  <a:pt x="550" y="238"/>
                </a:lnTo>
                <a:lnTo>
                  <a:pt x="538" y="293"/>
                </a:lnTo>
                <a:lnTo>
                  <a:pt x="490" y="298"/>
                </a:lnTo>
                <a:lnTo>
                  <a:pt x="381" y="242"/>
                </a:lnTo>
                <a:lnTo>
                  <a:pt x="297" y="258"/>
                </a:lnTo>
                <a:lnTo>
                  <a:pt x="277" y="249"/>
                </a:lnTo>
                <a:lnTo>
                  <a:pt x="253" y="254"/>
                </a:lnTo>
                <a:lnTo>
                  <a:pt x="233" y="249"/>
                </a:lnTo>
                <a:lnTo>
                  <a:pt x="124" y="274"/>
                </a:lnTo>
                <a:lnTo>
                  <a:pt x="116" y="286"/>
                </a:lnTo>
                <a:lnTo>
                  <a:pt x="104" y="290"/>
                </a:lnTo>
                <a:lnTo>
                  <a:pt x="0" y="311"/>
                </a:lnTo>
                <a:lnTo>
                  <a:pt x="0" y="282"/>
                </a:lnTo>
                <a:lnTo>
                  <a:pt x="32" y="274"/>
                </a:lnTo>
                <a:lnTo>
                  <a:pt x="32" y="254"/>
                </a:lnTo>
                <a:lnTo>
                  <a:pt x="60" y="242"/>
                </a:lnTo>
                <a:lnTo>
                  <a:pt x="92" y="217"/>
                </a:lnTo>
                <a:lnTo>
                  <a:pt x="96" y="198"/>
                </a:lnTo>
                <a:lnTo>
                  <a:pt x="108" y="173"/>
                </a:lnTo>
                <a:lnTo>
                  <a:pt x="132" y="166"/>
                </a:lnTo>
                <a:lnTo>
                  <a:pt x="140" y="166"/>
                </a:lnTo>
                <a:lnTo>
                  <a:pt x="156" y="157"/>
                </a:lnTo>
                <a:lnTo>
                  <a:pt x="152" y="145"/>
                </a:lnTo>
                <a:lnTo>
                  <a:pt x="180" y="133"/>
                </a:lnTo>
                <a:lnTo>
                  <a:pt x="192" y="105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7DFBE9E8-9625-F74B-9258-4B6E6E0E44E0}"/>
              </a:ext>
            </a:extLst>
          </p:cNvPr>
          <p:cNvSpPr>
            <a:spLocks/>
          </p:cNvSpPr>
          <p:nvPr/>
        </p:nvSpPr>
        <p:spPr bwMode="auto">
          <a:xfrm>
            <a:off x="6535990" y="4621503"/>
            <a:ext cx="562912" cy="906520"/>
          </a:xfrm>
          <a:custGeom>
            <a:avLst/>
            <a:gdLst>
              <a:gd name="T0" fmla="*/ 12 w 297"/>
              <a:gd name="T1" fmla="*/ 450 h 450"/>
              <a:gd name="T2" fmla="*/ 0 w 297"/>
              <a:gd name="T3" fmla="*/ 342 h 450"/>
              <a:gd name="T4" fmla="*/ 0 w 297"/>
              <a:gd name="T5" fmla="*/ 33 h 450"/>
              <a:gd name="T6" fmla="*/ 196 w 297"/>
              <a:gd name="T7" fmla="*/ 0 h 450"/>
              <a:gd name="T8" fmla="*/ 281 w 297"/>
              <a:gd name="T9" fmla="*/ 285 h 450"/>
              <a:gd name="T10" fmla="*/ 277 w 297"/>
              <a:gd name="T11" fmla="*/ 326 h 450"/>
              <a:gd name="T12" fmla="*/ 277 w 297"/>
              <a:gd name="T13" fmla="*/ 370 h 450"/>
              <a:gd name="T14" fmla="*/ 297 w 297"/>
              <a:gd name="T15" fmla="*/ 402 h 450"/>
              <a:gd name="T16" fmla="*/ 12 w 297"/>
              <a:gd name="T17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450">
                <a:moveTo>
                  <a:pt x="12" y="450"/>
                </a:moveTo>
                <a:lnTo>
                  <a:pt x="0" y="342"/>
                </a:lnTo>
                <a:lnTo>
                  <a:pt x="0" y="33"/>
                </a:lnTo>
                <a:lnTo>
                  <a:pt x="196" y="0"/>
                </a:lnTo>
                <a:lnTo>
                  <a:pt x="281" y="285"/>
                </a:lnTo>
                <a:lnTo>
                  <a:pt x="277" y="326"/>
                </a:lnTo>
                <a:lnTo>
                  <a:pt x="277" y="370"/>
                </a:lnTo>
                <a:lnTo>
                  <a:pt x="297" y="402"/>
                </a:lnTo>
                <a:lnTo>
                  <a:pt x="12" y="45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BF0DEB-904C-B54F-8310-8D02B04640AE}"/>
              </a:ext>
            </a:extLst>
          </p:cNvPr>
          <p:cNvSpPr>
            <a:spLocks/>
          </p:cNvSpPr>
          <p:nvPr/>
        </p:nvSpPr>
        <p:spPr bwMode="auto">
          <a:xfrm>
            <a:off x="3732800" y="4506679"/>
            <a:ext cx="2041268" cy="2165577"/>
          </a:xfrm>
          <a:custGeom>
            <a:avLst/>
            <a:gdLst>
              <a:gd name="T0" fmla="*/ 1008 w 1077"/>
              <a:gd name="T1" fmla="*/ 295 h 1075"/>
              <a:gd name="T2" fmla="*/ 1024 w 1077"/>
              <a:gd name="T3" fmla="*/ 443 h 1075"/>
              <a:gd name="T4" fmla="*/ 1049 w 1077"/>
              <a:gd name="T5" fmla="*/ 503 h 1075"/>
              <a:gd name="T6" fmla="*/ 1057 w 1077"/>
              <a:gd name="T7" fmla="*/ 607 h 1075"/>
              <a:gd name="T8" fmla="*/ 1029 w 1077"/>
              <a:gd name="T9" fmla="*/ 676 h 1075"/>
              <a:gd name="T10" fmla="*/ 976 w 1077"/>
              <a:gd name="T11" fmla="*/ 701 h 1075"/>
              <a:gd name="T12" fmla="*/ 964 w 1077"/>
              <a:gd name="T13" fmla="*/ 676 h 1075"/>
              <a:gd name="T14" fmla="*/ 964 w 1077"/>
              <a:gd name="T15" fmla="*/ 720 h 1075"/>
              <a:gd name="T16" fmla="*/ 885 w 1077"/>
              <a:gd name="T17" fmla="*/ 780 h 1075"/>
              <a:gd name="T18" fmla="*/ 835 w 1077"/>
              <a:gd name="T19" fmla="*/ 796 h 1075"/>
              <a:gd name="T20" fmla="*/ 816 w 1077"/>
              <a:gd name="T21" fmla="*/ 821 h 1075"/>
              <a:gd name="T22" fmla="*/ 804 w 1077"/>
              <a:gd name="T23" fmla="*/ 842 h 1075"/>
              <a:gd name="T24" fmla="*/ 735 w 1077"/>
              <a:gd name="T25" fmla="*/ 914 h 1075"/>
              <a:gd name="T26" fmla="*/ 756 w 1077"/>
              <a:gd name="T27" fmla="*/ 941 h 1075"/>
              <a:gd name="T28" fmla="*/ 791 w 1077"/>
              <a:gd name="T29" fmla="*/ 1062 h 1075"/>
              <a:gd name="T30" fmla="*/ 744 w 1077"/>
              <a:gd name="T31" fmla="*/ 1050 h 1075"/>
              <a:gd name="T32" fmla="*/ 623 w 1077"/>
              <a:gd name="T33" fmla="*/ 994 h 1075"/>
              <a:gd name="T34" fmla="*/ 498 w 1077"/>
              <a:gd name="T35" fmla="*/ 829 h 1075"/>
              <a:gd name="T36" fmla="*/ 426 w 1077"/>
              <a:gd name="T37" fmla="*/ 701 h 1075"/>
              <a:gd name="T38" fmla="*/ 318 w 1077"/>
              <a:gd name="T39" fmla="*/ 697 h 1075"/>
              <a:gd name="T40" fmla="*/ 265 w 1077"/>
              <a:gd name="T41" fmla="*/ 741 h 1075"/>
              <a:gd name="T42" fmla="*/ 168 w 1077"/>
              <a:gd name="T43" fmla="*/ 701 h 1075"/>
              <a:gd name="T44" fmla="*/ 108 w 1077"/>
              <a:gd name="T45" fmla="*/ 612 h 1075"/>
              <a:gd name="T46" fmla="*/ 52 w 1077"/>
              <a:gd name="T47" fmla="*/ 552 h 1075"/>
              <a:gd name="T48" fmla="*/ 0 w 1077"/>
              <a:gd name="T49" fmla="*/ 483 h 1075"/>
              <a:gd name="T50" fmla="*/ 285 w 1077"/>
              <a:gd name="T51" fmla="*/ 463 h 1075"/>
              <a:gd name="T52" fmla="*/ 535 w 1077"/>
              <a:gd name="T53" fmla="*/ 9 h 1075"/>
              <a:gd name="T54" fmla="*/ 555 w 1077"/>
              <a:gd name="T55" fmla="*/ 226 h 1075"/>
              <a:gd name="T56" fmla="*/ 599 w 1077"/>
              <a:gd name="T57" fmla="*/ 235 h 1075"/>
              <a:gd name="T58" fmla="*/ 699 w 1077"/>
              <a:gd name="T59" fmla="*/ 242 h 1075"/>
              <a:gd name="T60" fmla="*/ 768 w 1077"/>
              <a:gd name="T61" fmla="*/ 258 h 1075"/>
              <a:gd name="T62" fmla="*/ 816 w 1077"/>
              <a:gd name="T63" fmla="*/ 258 h 1075"/>
              <a:gd name="T64" fmla="*/ 864 w 1077"/>
              <a:gd name="T65" fmla="*/ 258 h 1075"/>
              <a:gd name="T66" fmla="*/ 948 w 1077"/>
              <a:gd name="T67" fmla="*/ 27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7" h="1075">
                <a:moveTo>
                  <a:pt x="969" y="270"/>
                </a:moveTo>
                <a:lnTo>
                  <a:pt x="1008" y="295"/>
                </a:lnTo>
                <a:lnTo>
                  <a:pt x="1017" y="358"/>
                </a:lnTo>
                <a:lnTo>
                  <a:pt x="1024" y="443"/>
                </a:lnTo>
                <a:lnTo>
                  <a:pt x="1037" y="463"/>
                </a:lnTo>
                <a:lnTo>
                  <a:pt x="1049" y="503"/>
                </a:lnTo>
                <a:lnTo>
                  <a:pt x="1077" y="556"/>
                </a:lnTo>
                <a:lnTo>
                  <a:pt x="1057" y="607"/>
                </a:lnTo>
                <a:lnTo>
                  <a:pt x="1057" y="660"/>
                </a:lnTo>
                <a:lnTo>
                  <a:pt x="1029" y="676"/>
                </a:lnTo>
                <a:lnTo>
                  <a:pt x="997" y="701"/>
                </a:lnTo>
                <a:lnTo>
                  <a:pt x="976" y="701"/>
                </a:lnTo>
                <a:lnTo>
                  <a:pt x="985" y="676"/>
                </a:lnTo>
                <a:lnTo>
                  <a:pt x="964" y="676"/>
                </a:lnTo>
                <a:lnTo>
                  <a:pt x="957" y="692"/>
                </a:lnTo>
                <a:lnTo>
                  <a:pt x="964" y="720"/>
                </a:lnTo>
                <a:lnTo>
                  <a:pt x="929" y="752"/>
                </a:lnTo>
                <a:lnTo>
                  <a:pt x="885" y="780"/>
                </a:lnTo>
                <a:lnTo>
                  <a:pt x="848" y="801"/>
                </a:lnTo>
                <a:lnTo>
                  <a:pt x="835" y="796"/>
                </a:lnTo>
                <a:lnTo>
                  <a:pt x="807" y="813"/>
                </a:lnTo>
                <a:lnTo>
                  <a:pt x="816" y="821"/>
                </a:lnTo>
                <a:lnTo>
                  <a:pt x="796" y="821"/>
                </a:lnTo>
                <a:lnTo>
                  <a:pt x="804" y="842"/>
                </a:lnTo>
                <a:lnTo>
                  <a:pt x="768" y="914"/>
                </a:lnTo>
                <a:lnTo>
                  <a:pt x="735" y="914"/>
                </a:lnTo>
                <a:lnTo>
                  <a:pt x="756" y="930"/>
                </a:lnTo>
                <a:lnTo>
                  <a:pt x="756" y="941"/>
                </a:lnTo>
                <a:lnTo>
                  <a:pt x="772" y="941"/>
                </a:lnTo>
                <a:lnTo>
                  <a:pt x="791" y="1062"/>
                </a:lnTo>
                <a:lnTo>
                  <a:pt x="768" y="1075"/>
                </a:lnTo>
                <a:lnTo>
                  <a:pt x="744" y="1050"/>
                </a:lnTo>
                <a:lnTo>
                  <a:pt x="715" y="1050"/>
                </a:lnTo>
                <a:lnTo>
                  <a:pt x="623" y="994"/>
                </a:lnTo>
                <a:lnTo>
                  <a:pt x="571" y="897"/>
                </a:lnTo>
                <a:lnTo>
                  <a:pt x="498" y="829"/>
                </a:lnTo>
                <a:lnTo>
                  <a:pt x="486" y="792"/>
                </a:lnTo>
                <a:lnTo>
                  <a:pt x="426" y="701"/>
                </a:lnTo>
                <a:lnTo>
                  <a:pt x="373" y="688"/>
                </a:lnTo>
                <a:lnTo>
                  <a:pt x="318" y="697"/>
                </a:lnTo>
                <a:lnTo>
                  <a:pt x="301" y="732"/>
                </a:lnTo>
                <a:lnTo>
                  <a:pt x="265" y="741"/>
                </a:lnTo>
                <a:lnTo>
                  <a:pt x="246" y="773"/>
                </a:lnTo>
                <a:lnTo>
                  <a:pt x="168" y="701"/>
                </a:lnTo>
                <a:lnTo>
                  <a:pt x="137" y="669"/>
                </a:lnTo>
                <a:lnTo>
                  <a:pt x="108" y="612"/>
                </a:lnTo>
                <a:lnTo>
                  <a:pt x="73" y="591"/>
                </a:lnTo>
                <a:lnTo>
                  <a:pt x="52" y="552"/>
                </a:lnTo>
                <a:lnTo>
                  <a:pt x="32" y="524"/>
                </a:lnTo>
                <a:lnTo>
                  <a:pt x="0" y="483"/>
                </a:lnTo>
                <a:lnTo>
                  <a:pt x="0" y="463"/>
                </a:lnTo>
                <a:lnTo>
                  <a:pt x="285" y="463"/>
                </a:lnTo>
                <a:lnTo>
                  <a:pt x="293" y="0"/>
                </a:lnTo>
                <a:lnTo>
                  <a:pt x="535" y="9"/>
                </a:lnTo>
                <a:lnTo>
                  <a:pt x="539" y="214"/>
                </a:lnTo>
                <a:lnTo>
                  <a:pt x="555" y="226"/>
                </a:lnTo>
                <a:lnTo>
                  <a:pt x="574" y="217"/>
                </a:lnTo>
                <a:lnTo>
                  <a:pt x="599" y="235"/>
                </a:lnTo>
                <a:lnTo>
                  <a:pt x="671" y="250"/>
                </a:lnTo>
                <a:lnTo>
                  <a:pt x="699" y="242"/>
                </a:lnTo>
                <a:lnTo>
                  <a:pt x="735" y="266"/>
                </a:lnTo>
                <a:lnTo>
                  <a:pt x="768" y="258"/>
                </a:lnTo>
                <a:lnTo>
                  <a:pt x="791" y="270"/>
                </a:lnTo>
                <a:lnTo>
                  <a:pt x="816" y="258"/>
                </a:lnTo>
                <a:lnTo>
                  <a:pt x="835" y="274"/>
                </a:lnTo>
                <a:lnTo>
                  <a:pt x="864" y="258"/>
                </a:lnTo>
                <a:lnTo>
                  <a:pt x="936" y="254"/>
                </a:lnTo>
                <a:lnTo>
                  <a:pt x="948" y="270"/>
                </a:lnTo>
                <a:lnTo>
                  <a:pt x="969" y="27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EABCA041-344F-2A48-9A7E-00857A6D20C0}"/>
              </a:ext>
            </a:extLst>
          </p:cNvPr>
          <p:cNvSpPr>
            <a:spLocks/>
          </p:cNvSpPr>
          <p:nvPr/>
        </p:nvSpPr>
        <p:spPr bwMode="auto">
          <a:xfrm>
            <a:off x="8120485" y="3269782"/>
            <a:ext cx="168684" cy="292102"/>
          </a:xfrm>
          <a:custGeom>
            <a:avLst/>
            <a:gdLst>
              <a:gd name="T0" fmla="*/ 0 w 89"/>
              <a:gd name="T1" fmla="*/ 24 h 145"/>
              <a:gd name="T2" fmla="*/ 40 w 89"/>
              <a:gd name="T3" fmla="*/ 145 h 145"/>
              <a:gd name="T4" fmla="*/ 84 w 89"/>
              <a:gd name="T5" fmla="*/ 136 h 145"/>
              <a:gd name="T6" fmla="*/ 89 w 89"/>
              <a:gd name="T7" fmla="*/ 116 h 145"/>
              <a:gd name="T8" fmla="*/ 73 w 89"/>
              <a:gd name="T9" fmla="*/ 100 h 145"/>
              <a:gd name="T10" fmla="*/ 57 w 89"/>
              <a:gd name="T11" fmla="*/ 88 h 145"/>
              <a:gd name="T12" fmla="*/ 29 w 89"/>
              <a:gd name="T13" fmla="*/ 28 h 145"/>
              <a:gd name="T14" fmla="*/ 32 w 89"/>
              <a:gd name="T15" fmla="*/ 4 h 145"/>
              <a:gd name="T16" fmla="*/ 8 w 89"/>
              <a:gd name="T17" fmla="*/ 0 h 145"/>
              <a:gd name="T18" fmla="*/ 0 w 89"/>
              <a:gd name="T19" fmla="*/ 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145">
                <a:moveTo>
                  <a:pt x="0" y="24"/>
                </a:moveTo>
                <a:lnTo>
                  <a:pt x="40" y="145"/>
                </a:lnTo>
                <a:lnTo>
                  <a:pt x="84" y="136"/>
                </a:lnTo>
                <a:lnTo>
                  <a:pt x="89" y="116"/>
                </a:lnTo>
                <a:lnTo>
                  <a:pt x="73" y="100"/>
                </a:lnTo>
                <a:lnTo>
                  <a:pt x="57" y="88"/>
                </a:lnTo>
                <a:lnTo>
                  <a:pt x="29" y="28"/>
                </a:lnTo>
                <a:lnTo>
                  <a:pt x="32" y="4"/>
                </a:lnTo>
                <a:lnTo>
                  <a:pt x="8" y="0"/>
                </a:lnTo>
                <a:lnTo>
                  <a:pt x="0" y="2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7" name="Freeform 36">
            <a:extLst>
              <a:ext uri="{FF2B5EF4-FFF2-40B4-BE49-F238E27FC236}">
                <a16:creationId xmlns:a16="http://schemas.microsoft.com/office/drawing/2014/main" id="{2E022D2B-A220-3949-A36A-ED0143594149}"/>
              </a:ext>
            </a:extLst>
          </p:cNvPr>
          <p:cNvSpPr>
            <a:spLocks/>
          </p:cNvSpPr>
          <p:nvPr/>
        </p:nvSpPr>
        <p:spPr bwMode="auto">
          <a:xfrm>
            <a:off x="6215680" y="4184360"/>
            <a:ext cx="1226277" cy="549956"/>
          </a:xfrm>
          <a:custGeom>
            <a:avLst/>
            <a:gdLst>
              <a:gd name="T0" fmla="*/ 28 w 647"/>
              <a:gd name="T1" fmla="*/ 160 h 273"/>
              <a:gd name="T2" fmla="*/ 32 w 647"/>
              <a:gd name="T3" fmla="*/ 116 h 273"/>
              <a:gd name="T4" fmla="*/ 60 w 647"/>
              <a:gd name="T5" fmla="*/ 105 h 273"/>
              <a:gd name="T6" fmla="*/ 148 w 647"/>
              <a:gd name="T7" fmla="*/ 93 h 273"/>
              <a:gd name="T8" fmla="*/ 141 w 647"/>
              <a:gd name="T9" fmla="*/ 77 h 273"/>
              <a:gd name="T10" fmla="*/ 173 w 647"/>
              <a:gd name="T11" fmla="*/ 81 h 273"/>
              <a:gd name="T12" fmla="*/ 503 w 647"/>
              <a:gd name="T13" fmla="*/ 28 h 273"/>
              <a:gd name="T14" fmla="*/ 647 w 647"/>
              <a:gd name="T15" fmla="*/ 0 h 273"/>
              <a:gd name="T16" fmla="*/ 635 w 647"/>
              <a:gd name="T17" fmla="*/ 28 h 273"/>
              <a:gd name="T18" fmla="*/ 607 w 647"/>
              <a:gd name="T19" fmla="*/ 40 h 273"/>
              <a:gd name="T20" fmla="*/ 611 w 647"/>
              <a:gd name="T21" fmla="*/ 52 h 273"/>
              <a:gd name="T22" fmla="*/ 595 w 647"/>
              <a:gd name="T23" fmla="*/ 61 h 273"/>
              <a:gd name="T24" fmla="*/ 587 w 647"/>
              <a:gd name="T25" fmla="*/ 61 h 273"/>
              <a:gd name="T26" fmla="*/ 563 w 647"/>
              <a:gd name="T27" fmla="*/ 68 h 273"/>
              <a:gd name="T28" fmla="*/ 551 w 647"/>
              <a:gd name="T29" fmla="*/ 93 h 273"/>
              <a:gd name="T30" fmla="*/ 547 w 647"/>
              <a:gd name="T31" fmla="*/ 112 h 273"/>
              <a:gd name="T32" fmla="*/ 515 w 647"/>
              <a:gd name="T33" fmla="*/ 137 h 273"/>
              <a:gd name="T34" fmla="*/ 487 w 647"/>
              <a:gd name="T35" fmla="*/ 149 h 273"/>
              <a:gd name="T36" fmla="*/ 487 w 647"/>
              <a:gd name="T37" fmla="*/ 169 h 273"/>
              <a:gd name="T38" fmla="*/ 455 w 647"/>
              <a:gd name="T39" fmla="*/ 177 h 273"/>
              <a:gd name="T40" fmla="*/ 455 w 647"/>
              <a:gd name="T41" fmla="*/ 206 h 273"/>
              <a:gd name="T42" fmla="*/ 365 w 647"/>
              <a:gd name="T43" fmla="*/ 217 h 273"/>
              <a:gd name="T44" fmla="*/ 169 w 647"/>
              <a:gd name="T45" fmla="*/ 250 h 273"/>
              <a:gd name="T46" fmla="*/ 0 w 647"/>
              <a:gd name="T47" fmla="*/ 273 h 273"/>
              <a:gd name="T48" fmla="*/ 12 w 647"/>
              <a:gd name="T49" fmla="*/ 245 h 273"/>
              <a:gd name="T50" fmla="*/ 0 w 647"/>
              <a:gd name="T51" fmla="*/ 245 h 273"/>
              <a:gd name="T52" fmla="*/ 21 w 647"/>
              <a:gd name="T53" fmla="*/ 229 h 273"/>
              <a:gd name="T54" fmla="*/ 28 w 647"/>
              <a:gd name="T55" fmla="*/ 160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47" h="273">
                <a:moveTo>
                  <a:pt x="28" y="160"/>
                </a:moveTo>
                <a:lnTo>
                  <a:pt x="32" y="116"/>
                </a:lnTo>
                <a:lnTo>
                  <a:pt x="60" y="105"/>
                </a:lnTo>
                <a:lnTo>
                  <a:pt x="148" y="93"/>
                </a:lnTo>
                <a:lnTo>
                  <a:pt x="141" y="77"/>
                </a:lnTo>
                <a:lnTo>
                  <a:pt x="173" y="81"/>
                </a:lnTo>
                <a:lnTo>
                  <a:pt x="503" y="28"/>
                </a:lnTo>
                <a:lnTo>
                  <a:pt x="647" y="0"/>
                </a:lnTo>
                <a:lnTo>
                  <a:pt x="635" y="28"/>
                </a:lnTo>
                <a:lnTo>
                  <a:pt x="607" y="40"/>
                </a:lnTo>
                <a:lnTo>
                  <a:pt x="611" y="52"/>
                </a:lnTo>
                <a:lnTo>
                  <a:pt x="595" y="61"/>
                </a:lnTo>
                <a:lnTo>
                  <a:pt x="587" y="61"/>
                </a:lnTo>
                <a:lnTo>
                  <a:pt x="563" y="68"/>
                </a:lnTo>
                <a:lnTo>
                  <a:pt x="551" y="93"/>
                </a:lnTo>
                <a:lnTo>
                  <a:pt x="547" y="112"/>
                </a:lnTo>
                <a:lnTo>
                  <a:pt x="515" y="137"/>
                </a:lnTo>
                <a:lnTo>
                  <a:pt x="487" y="149"/>
                </a:lnTo>
                <a:lnTo>
                  <a:pt x="487" y="169"/>
                </a:lnTo>
                <a:lnTo>
                  <a:pt x="455" y="177"/>
                </a:lnTo>
                <a:lnTo>
                  <a:pt x="455" y="206"/>
                </a:lnTo>
                <a:lnTo>
                  <a:pt x="365" y="217"/>
                </a:lnTo>
                <a:lnTo>
                  <a:pt x="169" y="250"/>
                </a:lnTo>
                <a:lnTo>
                  <a:pt x="0" y="273"/>
                </a:lnTo>
                <a:lnTo>
                  <a:pt x="12" y="245"/>
                </a:lnTo>
                <a:lnTo>
                  <a:pt x="0" y="245"/>
                </a:lnTo>
                <a:lnTo>
                  <a:pt x="21" y="229"/>
                </a:lnTo>
                <a:lnTo>
                  <a:pt x="28" y="16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C80D1E44-724E-4F44-8620-83C9AA2B5B17}"/>
              </a:ext>
            </a:extLst>
          </p:cNvPr>
          <p:cNvSpPr>
            <a:spLocks/>
          </p:cNvSpPr>
          <p:nvPr/>
        </p:nvSpPr>
        <p:spPr bwMode="auto">
          <a:xfrm>
            <a:off x="6907475" y="4557040"/>
            <a:ext cx="809305" cy="922636"/>
          </a:xfrm>
          <a:custGeom>
            <a:avLst/>
            <a:gdLst>
              <a:gd name="T0" fmla="*/ 403 w 427"/>
              <a:gd name="T1" fmla="*/ 430 h 458"/>
              <a:gd name="T2" fmla="*/ 383 w 427"/>
              <a:gd name="T3" fmla="*/ 422 h 458"/>
              <a:gd name="T4" fmla="*/ 371 w 427"/>
              <a:gd name="T5" fmla="*/ 409 h 458"/>
              <a:gd name="T6" fmla="*/ 362 w 427"/>
              <a:gd name="T7" fmla="*/ 446 h 458"/>
              <a:gd name="T8" fmla="*/ 355 w 427"/>
              <a:gd name="T9" fmla="*/ 446 h 458"/>
              <a:gd name="T10" fmla="*/ 343 w 427"/>
              <a:gd name="T11" fmla="*/ 434 h 458"/>
              <a:gd name="T12" fmla="*/ 113 w 427"/>
              <a:gd name="T13" fmla="*/ 458 h 458"/>
              <a:gd name="T14" fmla="*/ 101 w 427"/>
              <a:gd name="T15" fmla="*/ 434 h 458"/>
              <a:gd name="T16" fmla="*/ 81 w 427"/>
              <a:gd name="T17" fmla="*/ 402 h 458"/>
              <a:gd name="T18" fmla="*/ 81 w 427"/>
              <a:gd name="T19" fmla="*/ 358 h 458"/>
              <a:gd name="T20" fmla="*/ 85 w 427"/>
              <a:gd name="T21" fmla="*/ 317 h 458"/>
              <a:gd name="T22" fmla="*/ 0 w 427"/>
              <a:gd name="T23" fmla="*/ 32 h 458"/>
              <a:gd name="T24" fmla="*/ 90 w 427"/>
              <a:gd name="T25" fmla="*/ 21 h 458"/>
              <a:gd name="T26" fmla="*/ 194 w 427"/>
              <a:gd name="T27" fmla="*/ 0 h 458"/>
              <a:gd name="T28" fmla="*/ 186 w 427"/>
              <a:gd name="T29" fmla="*/ 24 h 458"/>
              <a:gd name="T30" fmla="*/ 230 w 427"/>
              <a:gd name="T31" fmla="*/ 65 h 458"/>
              <a:gd name="T32" fmla="*/ 242 w 427"/>
              <a:gd name="T33" fmla="*/ 93 h 458"/>
              <a:gd name="T34" fmla="*/ 339 w 427"/>
              <a:gd name="T35" fmla="*/ 165 h 458"/>
              <a:gd name="T36" fmla="*/ 403 w 427"/>
              <a:gd name="T37" fmla="*/ 241 h 458"/>
              <a:gd name="T38" fmla="*/ 427 w 427"/>
              <a:gd name="T39" fmla="*/ 257 h 458"/>
              <a:gd name="T40" fmla="*/ 408 w 427"/>
              <a:gd name="T41" fmla="*/ 317 h 458"/>
              <a:gd name="T42" fmla="*/ 408 w 427"/>
              <a:gd name="T43" fmla="*/ 362 h 458"/>
              <a:gd name="T44" fmla="*/ 403 w 427"/>
              <a:gd name="T45" fmla="*/ 378 h 458"/>
              <a:gd name="T46" fmla="*/ 403 w 427"/>
              <a:gd name="T47" fmla="*/ 43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7" h="458">
                <a:moveTo>
                  <a:pt x="403" y="430"/>
                </a:moveTo>
                <a:lnTo>
                  <a:pt x="383" y="422"/>
                </a:lnTo>
                <a:lnTo>
                  <a:pt x="371" y="409"/>
                </a:lnTo>
                <a:lnTo>
                  <a:pt x="362" y="446"/>
                </a:lnTo>
                <a:lnTo>
                  <a:pt x="355" y="446"/>
                </a:lnTo>
                <a:lnTo>
                  <a:pt x="343" y="434"/>
                </a:lnTo>
                <a:lnTo>
                  <a:pt x="113" y="458"/>
                </a:lnTo>
                <a:lnTo>
                  <a:pt x="101" y="434"/>
                </a:lnTo>
                <a:lnTo>
                  <a:pt x="81" y="402"/>
                </a:lnTo>
                <a:lnTo>
                  <a:pt x="81" y="358"/>
                </a:lnTo>
                <a:lnTo>
                  <a:pt x="85" y="317"/>
                </a:lnTo>
                <a:lnTo>
                  <a:pt x="0" y="32"/>
                </a:lnTo>
                <a:lnTo>
                  <a:pt x="90" y="21"/>
                </a:lnTo>
                <a:lnTo>
                  <a:pt x="194" y="0"/>
                </a:lnTo>
                <a:lnTo>
                  <a:pt x="186" y="24"/>
                </a:lnTo>
                <a:lnTo>
                  <a:pt x="230" y="65"/>
                </a:lnTo>
                <a:lnTo>
                  <a:pt x="242" y="93"/>
                </a:lnTo>
                <a:lnTo>
                  <a:pt x="339" y="165"/>
                </a:lnTo>
                <a:lnTo>
                  <a:pt x="403" y="241"/>
                </a:lnTo>
                <a:lnTo>
                  <a:pt x="427" y="257"/>
                </a:lnTo>
                <a:lnTo>
                  <a:pt x="408" y="317"/>
                </a:lnTo>
                <a:lnTo>
                  <a:pt x="408" y="362"/>
                </a:lnTo>
                <a:lnTo>
                  <a:pt x="403" y="378"/>
                </a:lnTo>
                <a:lnTo>
                  <a:pt x="403" y="43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ACE67AEB-476B-D446-A3FE-67C2072FE423}"/>
              </a:ext>
            </a:extLst>
          </p:cNvPr>
          <p:cNvSpPr>
            <a:spLocks/>
          </p:cNvSpPr>
          <p:nvPr/>
        </p:nvSpPr>
        <p:spPr bwMode="auto">
          <a:xfrm>
            <a:off x="8165973" y="2977681"/>
            <a:ext cx="183847" cy="445203"/>
          </a:xfrm>
          <a:custGeom>
            <a:avLst/>
            <a:gdLst>
              <a:gd name="T0" fmla="*/ 12 w 97"/>
              <a:gd name="T1" fmla="*/ 0 h 221"/>
              <a:gd name="T2" fmla="*/ 84 w 97"/>
              <a:gd name="T3" fmla="*/ 9 h 221"/>
              <a:gd name="T4" fmla="*/ 84 w 97"/>
              <a:gd name="T5" fmla="*/ 32 h 221"/>
              <a:gd name="T6" fmla="*/ 72 w 97"/>
              <a:gd name="T7" fmla="*/ 73 h 221"/>
              <a:gd name="T8" fmla="*/ 77 w 97"/>
              <a:gd name="T9" fmla="*/ 81 h 221"/>
              <a:gd name="T10" fmla="*/ 93 w 97"/>
              <a:gd name="T11" fmla="*/ 81 h 221"/>
              <a:gd name="T12" fmla="*/ 97 w 97"/>
              <a:gd name="T13" fmla="*/ 88 h 221"/>
              <a:gd name="T14" fmla="*/ 97 w 97"/>
              <a:gd name="T15" fmla="*/ 129 h 221"/>
              <a:gd name="T16" fmla="*/ 81 w 97"/>
              <a:gd name="T17" fmla="*/ 180 h 221"/>
              <a:gd name="T18" fmla="*/ 68 w 97"/>
              <a:gd name="T19" fmla="*/ 221 h 221"/>
              <a:gd name="T20" fmla="*/ 56 w 97"/>
              <a:gd name="T21" fmla="*/ 221 h 221"/>
              <a:gd name="T22" fmla="*/ 56 w 97"/>
              <a:gd name="T23" fmla="*/ 214 h 221"/>
              <a:gd name="T24" fmla="*/ 44 w 97"/>
              <a:gd name="T25" fmla="*/ 209 h 221"/>
              <a:gd name="T26" fmla="*/ 37 w 97"/>
              <a:gd name="T27" fmla="*/ 209 h 221"/>
              <a:gd name="T28" fmla="*/ 16 w 97"/>
              <a:gd name="T29" fmla="*/ 193 h 221"/>
              <a:gd name="T30" fmla="*/ 5 w 97"/>
              <a:gd name="T31" fmla="*/ 173 h 221"/>
              <a:gd name="T32" fmla="*/ 8 w 97"/>
              <a:gd name="T33" fmla="*/ 149 h 221"/>
              <a:gd name="T34" fmla="*/ 16 w 97"/>
              <a:gd name="T35" fmla="*/ 129 h 221"/>
              <a:gd name="T36" fmla="*/ 16 w 97"/>
              <a:gd name="T37" fmla="*/ 120 h 221"/>
              <a:gd name="T38" fmla="*/ 33 w 97"/>
              <a:gd name="T39" fmla="*/ 101 h 221"/>
              <a:gd name="T40" fmla="*/ 24 w 97"/>
              <a:gd name="T41" fmla="*/ 88 h 221"/>
              <a:gd name="T42" fmla="*/ 16 w 97"/>
              <a:gd name="T43" fmla="*/ 88 h 221"/>
              <a:gd name="T44" fmla="*/ 5 w 97"/>
              <a:gd name="T45" fmla="*/ 81 h 221"/>
              <a:gd name="T46" fmla="*/ 12 w 97"/>
              <a:gd name="T47" fmla="*/ 60 h 221"/>
              <a:gd name="T48" fmla="*/ 0 w 97"/>
              <a:gd name="T49" fmla="*/ 48 h 221"/>
              <a:gd name="T50" fmla="*/ 5 w 97"/>
              <a:gd name="T51" fmla="*/ 28 h 221"/>
              <a:gd name="T52" fmla="*/ 5 w 97"/>
              <a:gd name="T53" fmla="*/ 12 h 221"/>
              <a:gd name="T54" fmla="*/ 12 w 97"/>
              <a:gd name="T55" fmla="*/ 0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7" h="221">
                <a:moveTo>
                  <a:pt x="12" y="0"/>
                </a:moveTo>
                <a:lnTo>
                  <a:pt x="84" y="9"/>
                </a:lnTo>
                <a:lnTo>
                  <a:pt x="84" y="32"/>
                </a:lnTo>
                <a:lnTo>
                  <a:pt x="72" y="73"/>
                </a:lnTo>
                <a:lnTo>
                  <a:pt x="77" y="81"/>
                </a:lnTo>
                <a:lnTo>
                  <a:pt x="93" y="81"/>
                </a:lnTo>
                <a:lnTo>
                  <a:pt x="97" y="88"/>
                </a:lnTo>
                <a:lnTo>
                  <a:pt x="97" y="129"/>
                </a:lnTo>
                <a:lnTo>
                  <a:pt x="81" y="180"/>
                </a:lnTo>
                <a:lnTo>
                  <a:pt x="68" y="221"/>
                </a:lnTo>
                <a:lnTo>
                  <a:pt x="56" y="221"/>
                </a:lnTo>
                <a:lnTo>
                  <a:pt x="56" y="214"/>
                </a:lnTo>
                <a:lnTo>
                  <a:pt x="44" y="209"/>
                </a:lnTo>
                <a:lnTo>
                  <a:pt x="37" y="209"/>
                </a:lnTo>
                <a:lnTo>
                  <a:pt x="16" y="193"/>
                </a:lnTo>
                <a:lnTo>
                  <a:pt x="5" y="173"/>
                </a:lnTo>
                <a:lnTo>
                  <a:pt x="8" y="149"/>
                </a:lnTo>
                <a:lnTo>
                  <a:pt x="16" y="129"/>
                </a:lnTo>
                <a:lnTo>
                  <a:pt x="16" y="120"/>
                </a:lnTo>
                <a:lnTo>
                  <a:pt x="33" y="101"/>
                </a:lnTo>
                <a:lnTo>
                  <a:pt x="24" y="88"/>
                </a:lnTo>
                <a:lnTo>
                  <a:pt x="16" y="88"/>
                </a:lnTo>
                <a:lnTo>
                  <a:pt x="5" y="81"/>
                </a:lnTo>
                <a:lnTo>
                  <a:pt x="12" y="60"/>
                </a:lnTo>
                <a:lnTo>
                  <a:pt x="0" y="48"/>
                </a:lnTo>
                <a:lnTo>
                  <a:pt x="5" y="28"/>
                </a:lnTo>
                <a:lnTo>
                  <a:pt x="5" y="12"/>
                </a:lnTo>
                <a:lnTo>
                  <a:pt x="1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Freeform 48">
            <a:extLst>
              <a:ext uri="{FF2B5EF4-FFF2-40B4-BE49-F238E27FC236}">
                <a16:creationId xmlns:a16="http://schemas.microsoft.com/office/drawing/2014/main" id="{DDDEB4D2-34F7-1E40-A8F0-A86369EE2C22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  <a:gd name="T66" fmla="*/ 96 w 341"/>
              <a:gd name="T67" fmla="*/ 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  <a:lnTo>
                  <a:pt x="96" y="6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Freeform 49">
            <a:extLst>
              <a:ext uri="{FF2B5EF4-FFF2-40B4-BE49-F238E27FC236}">
                <a16:creationId xmlns:a16="http://schemas.microsoft.com/office/drawing/2014/main" id="{E675A1EF-6070-914D-A938-2B07BA9F6A8E}"/>
              </a:ext>
            </a:extLst>
          </p:cNvPr>
          <p:cNvSpPr>
            <a:spLocks/>
          </p:cNvSpPr>
          <p:nvPr/>
        </p:nvSpPr>
        <p:spPr bwMode="auto">
          <a:xfrm>
            <a:off x="7244844" y="3340289"/>
            <a:ext cx="646307" cy="729245"/>
          </a:xfrm>
          <a:custGeom>
            <a:avLst/>
            <a:gdLst>
              <a:gd name="T0" fmla="*/ 96 w 341"/>
              <a:gd name="T1" fmla="*/ 62 h 362"/>
              <a:gd name="T2" fmla="*/ 96 w 341"/>
              <a:gd name="T3" fmla="*/ 21 h 362"/>
              <a:gd name="T4" fmla="*/ 104 w 341"/>
              <a:gd name="T5" fmla="*/ 0 h 362"/>
              <a:gd name="T6" fmla="*/ 120 w 341"/>
              <a:gd name="T7" fmla="*/ 69 h 362"/>
              <a:gd name="T8" fmla="*/ 201 w 341"/>
              <a:gd name="T9" fmla="*/ 50 h 362"/>
              <a:gd name="T10" fmla="*/ 209 w 341"/>
              <a:gd name="T11" fmla="*/ 94 h 362"/>
              <a:gd name="T12" fmla="*/ 237 w 341"/>
              <a:gd name="T13" fmla="*/ 90 h 362"/>
              <a:gd name="T14" fmla="*/ 249 w 341"/>
              <a:gd name="T15" fmla="*/ 62 h 362"/>
              <a:gd name="T16" fmla="*/ 290 w 341"/>
              <a:gd name="T17" fmla="*/ 62 h 362"/>
              <a:gd name="T18" fmla="*/ 302 w 341"/>
              <a:gd name="T19" fmla="*/ 41 h 362"/>
              <a:gd name="T20" fmla="*/ 329 w 341"/>
              <a:gd name="T21" fmla="*/ 50 h 362"/>
              <a:gd name="T22" fmla="*/ 341 w 341"/>
              <a:gd name="T23" fmla="*/ 69 h 362"/>
              <a:gd name="T24" fmla="*/ 306 w 341"/>
              <a:gd name="T25" fmla="*/ 62 h 362"/>
              <a:gd name="T26" fmla="*/ 285 w 341"/>
              <a:gd name="T27" fmla="*/ 118 h 362"/>
              <a:gd name="T28" fmla="*/ 265 w 341"/>
              <a:gd name="T29" fmla="*/ 134 h 362"/>
              <a:gd name="T30" fmla="*/ 256 w 341"/>
              <a:gd name="T31" fmla="*/ 170 h 362"/>
              <a:gd name="T32" fmla="*/ 233 w 341"/>
              <a:gd name="T33" fmla="*/ 191 h 362"/>
              <a:gd name="T34" fmla="*/ 217 w 341"/>
              <a:gd name="T35" fmla="*/ 182 h 362"/>
              <a:gd name="T36" fmla="*/ 196 w 341"/>
              <a:gd name="T37" fmla="*/ 194 h 362"/>
              <a:gd name="T38" fmla="*/ 205 w 341"/>
              <a:gd name="T39" fmla="*/ 210 h 362"/>
              <a:gd name="T40" fmla="*/ 189 w 341"/>
              <a:gd name="T41" fmla="*/ 263 h 362"/>
              <a:gd name="T42" fmla="*/ 189 w 341"/>
              <a:gd name="T43" fmla="*/ 290 h 362"/>
              <a:gd name="T44" fmla="*/ 136 w 341"/>
              <a:gd name="T45" fmla="*/ 330 h 362"/>
              <a:gd name="T46" fmla="*/ 124 w 341"/>
              <a:gd name="T47" fmla="*/ 327 h 362"/>
              <a:gd name="T48" fmla="*/ 108 w 341"/>
              <a:gd name="T49" fmla="*/ 355 h 362"/>
              <a:gd name="T50" fmla="*/ 76 w 341"/>
              <a:gd name="T51" fmla="*/ 362 h 362"/>
              <a:gd name="T52" fmla="*/ 60 w 341"/>
              <a:gd name="T53" fmla="*/ 335 h 362"/>
              <a:gd name="T54" fmla="*/ 36 w 341"/>
              <a:gd name="T55" fmla="*/ 335 h 362"/>
              <a:gd name="T56" fmla="*/ 28 w 341"/>
              <a:gd name="T57" fmla="*/ 311 h 362"/>
              <a:gd name="T58" fmla="*/ 8 w 341"/>
              <a:gd name="T59" fmla="*/ 295 h 362"/>
              <a:gd name="T60" fmla="*/ 0 w 341"/>
              <a:gd name="T61" fmla="*/ 238 h 362"/>
              <a:gd name="T62" fmla="*/ 16 w 341"/>
              <a:gd name="T63" fmla="*/ 230 h 362"/>
              <a:gd name="T64" fmla="*/ 28 w 341"/>
              <a:gd name="T65" fmla="*/ 21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41" h="362">
                <a:moveTo>
                  <a:pt x="96" y="62"/>
                </a:moveTo>
                <a:lnTo>
                  <a:pt x="96" y="21"/>
                </a:lnTo>
                <a:lnTo>
                  <a:pt x="104" y="0"/>
                </a:lnTo>
                <a:lnTo>
                  <a:pt x="120" y="69"/>
                </a:lnTo>
                <a:lnTo>
                  <a:pt x="201" y="50"/>
                </a:lnTo>
                <a:lnTo>
                  <a:pt x="209" y="94"/>
                </a:lnTo>
                <a:lnTo>
                  <a:pt x="237" y="90"/>
                </a:lnTo>
                <a:lnTo>
                  <a:pt x="249" y="62"/>
                </a:lnTo>
                <a:lnTo>
                  <a:pt x="290" y="62"/>
                </a:lnTo>
                <a:lnTo>
                  <a:pt x="302" y="41"/>
                </a:lnTo>
                <a:lnTo>
                  <a:pt x="329" y="50"/>
                </a:lnTo>
                <a:lnTo>
                  <a:pt x="341" y="69"/>
                </a:lnTo>
                <a:lnTo>
                  <a:pt x="306" y="62"/>
                </a:lnTo>
                <a:lnTo>
                  <a:pt x="285" y="118"/>
                </a:lnTo>
                <a:lnTo>
                  <a:pt x="265" y="134"/>
                </a:lnTo>
                <a:lnTo>
                  <a:pt x="256" y="170"/>
                </a:lnTo>
                <a:lnTo>
                  <a:pt x="233" y="191"/>
                </a:lnTo>
                <a:lnTo>
                  <a:pt x="217" y="182"/>
                </a:lnTo>
                <a:lnTo>
                  <a:pt x="196" y="194"/>
                </a:lnTo>
                <a:lnTo>
                  <a:pt x="205" y="210"/>
                </a:lnTo>
                <a:lnTo>
                  <a:pt x="189" y="263"/>
                </a:lnTo>
                <a:lnTo>
                  <a:pt x="189" y="290"/>
                </a:lnTo>
                <a:lnTo>
                  <a:pt x="136" y="330"/>
                </a:lnTo>
                <a:lnTo>
                  <a:pt x="124" y="327"/>
                </a:lnTo>
                <a:lnTo>
                  <a:pt x="108" y="355"/>
                </a:lnTo>
                <a:lnTo>
                  <a:pt x="76" y="362"/>
                </a:lnTo>
                <a:lnTo>
                  <a:pt x="60" y="335"/>
                </a:lnTo>
                <a:lnTo>
                  <a:pt x="36" y="335"/>
                </a:lnTo>
                <a:lnTo>
                  <a:pt x="28" y="311"/>
                </a:lnTo>
                <a:lnTo>
                  <a:pt x="8" y="295"/>
                </a:lnTo>
                <a:lnTo>
                  <a:pt x="0" y="238"/>
                </a:lnTo>
                <a:lnTo>
                  <a:pt x="16" y="230"/>
                </a:lnTo>
                <a:lnTo>
                  <a:pt x="28" y="210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Freeform 50">
            <a:extLst>
              <a:ext uri="{FF2B5EF4-FFF2-40B4-BE49-F238E27FC236}">
                <a16:creationId xmlns:a16="http://schemas.microsoft.com/office/drawing/2014/main" id="{7545EBAA-E606-B949-BEE1-6F6E991B8EBB}"/>
              </a:ext>
            </a:extLst>
          </p:cNvPr>
          <p:cNvSpPr>
            <a:spLocks/>
          </p:cNvSpPr>
          <p:nvPr/>
        </p:nvSpPr>
        <p:spPr bwMode="auto">
          <a:xfrm>
            <a:off x="7169031" y="3465187"/>
            <a:ext cx="1097395" cy="775579"/>
          </a:xfrm>
          <a:custGeom>
            <a:avLst/>
            <a:gdLst>
              <a:gd name="T0" fmla="*/ 381 w 579"/>
              <a:gd name="T1" fmla="*/ 7 h 385"/>
              <a:gd name="T2" fmla="*/ 346 w 579"/>
              <a:gd name="T3" fmla="*/ 0 h 385"/>
              <a:gd name="T4" fmla="*/ 325 w 579"/>
              <a:gd name="T5" fmla="*/ 56 h 385"/>
              <a:gd name="T6" fmla="*/ 305 w 579"/>
              <a:gd name="T7" fmla="*/ 72 h 385"/>
              <a:gd name="T8" fmla="*/ 296 w 579"/>
              <a:gd name="T9" fmla="*/ 108 h 385"/>
              <a:gd name="T10" fmla="*/ 273 w 579"/>
              <a:gd name="T11" fmla="*/ 129 h 385"/>
              <a:gd name="T12" fmla="*/ 257 w 579"/>
              <a:gd name="T13" fmla="*/ 120 h 385"/>
              <a:gd name="T14" fmla="*/ 236 w 579"/>
              <a:gd name="T15" fmla="*/ 132 h 385"/>
              <a:gd name="T16" fmla="*/ 245 w 579"/>
              <a:gd name="T17" fmla="*/ 148 h 385"/>
              <a:gd name="T18" fmla="*/ 229 w 579"/>
              <a:gd name="T19" fmla="*/ 201 h 385"/>
              <a:gd name="T20" fmla="*/ 229 w 579"/>
              <a:gd name="T21" fmla="*/ 228 h 385"/>
              <a:gd name="T22" fmla="*/ 176 w 579"/>
              <a:gd name="T23" fmla="*/ 268 h 385"/>
              <a:gd name="T24" fmla="*/ 164 w 579"/>
              <a:gd name="T25" fmla="*/ 265 h 385"/>
              <a:gd name="T26" fmla="*/ 148 w 579"/>
              <a:gd name="T27" fmla="*/ 293 h 385"/>
              <a:gd name="T28" fmla="*/ 116 w 579"/>
              <a:gd name="T29" fmla="*/ 300 h 385"/>
              <a:gd name="T30" fmla="*/ 100 w 579"/>
              <a:gd name="T31" fmla="*/ 273 h 385"/>
              <a:gd name="T32" fmla="*/ 92 w 579"/>
              <a:gd name="T33" fmla="*/ 273 h 385"/>
              <a:gd name="T34" fmla="*/ 72 w 579"/>
              <a:gd name="T35" fmla="*/ 309 h 385"/>
              <a:gd name="T36" fmla="*/ 48 w 579"/>
              <a:gd name="T37" fmla="*/ 321 h 385"/>
              <a:gd name="T38" fmla="*/ 44 w 579"/>
              <a:gd name="T39" fmla="*/ 353 h 385"/>
              <a:gd name="T40" fmla="*/ 0 w 579"/>
              <a:gd name="T41" fmla="*/ 385 h 385"/>
              <a:gd name="T42" fmla="*/ 144 w 579"/>
              <a:gd name="T43" fmla="*/ 357 h 385"/>
              <a:gd name="T44" fmla="*/ 579 w 579"/>
              <a:gd name="T45" fmla="*/ 252 h 385"/>
              <a:gd name="T46" fmla="*/ 563 w 579"/>
              <a:gd name="T47" fmla="*/ 212 h 385"/>
              <a:gd name="T48" fmla="*/ 538 w 579"/>
              <a:gd name="T49" fmla="*/ 212 h 385"/>
              <a:gd name="T50" fmla="*/ 526 w 579"/>
              <a:gd name="T51" fmla="*/ 228 h 385"/>
              <a:gd name="T52" fmla="*/ 514 w 579"/>
              <a:gd name="T53" fmla="*/ 221 h 385"/>
              <a:gd name="T54" fmla="*/ 526 w 579"/>
              <a:gd name="T55" fmla="*/ 208 h 385"/>
              <a:gd name="T56" fmla="*/ 522 w 579"/>
              <a:gd name="T57" fmla="*/ 192 h 385"/>
              <a:gd name="T58" fmla="*/ 510 w 579"/>
              <a:gd name="T59" fmla="*/ 184 h 385"/>
              <a:gd name="T60" fmla="*/ 526 w 579"/>
              <a:gd name="T61" fmla="*/ 173 h 385"/>
              <a:gd name="T62" fmla="*/ 514 w 579"/>
              <a:gd name="T63" fmla="*/ 156 h 385"/>
              <a:gd name="T64" fmla="*/ 482 w 579"/>
              <a:gd name="T65" fmla="*/ 132 h 385"/>
              <a:gd name="T66" fmla="*/ 510 w 579"/>
              <a:gd name="T67" fmla="*/ 132 h 385"/>
              <a:gd name="T68" fmla="*/ 502 w 579"/>
              <a:gd name="T69" fmla="*/ 116 h 385"/>
              <a:gd name="T70" fmla="*/ 482 w 579"/>
              <a:gd name="T71" fmla="*/ 100 h 385"/>
              <a:gd name="T72" fmla="*/ 450 w 579"/>
              <a:gd name="T73" fmla="*/ 79 h 385"/>
              <a:gd name="T74" fmla="*/ 430 w 579"/>
              <a:gd name="T75" fmla="*/ 76 h 385"/>
              <a:gd name="T76" fmla="*/ 437 w 579"/>
              <a:gd name="T77" fmla="*/ 51 h 385"/>
              <a:gd name="T78" fmla="*/ 446 w 579"/>
              <a:gd name="T79" fmla="*/ 39 h 385"/>
              <a:gd name="T80" fmla="*/ 397 w 579"/>
              <a:gd name="T81" fmla="*/ 7 h 385"/>
              <a:gd name="T82" fmla="*/ 381 w 579"/>
              <a:gd name="T83" fmla="*/ 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79" h="385">
                <a:moveTo>
                  <a:pt x="381" y="7"/>
                </a:moveTo>
                <a:lnTo>
                  <a:pt x="346" y="0"/>
                </a:lnTo>
                <a:lnTo>
                  <a:pt x="325" y="56"/>
                </a:lnTo>
                <a:lnTo>
                  <a:pt x="305" y="72"/>
                </a:lnTo>
                <a:lnTo>
                  <a:pt x="296" y="108"/>
                </a:lnTo>
                <a:lnTo>
                  <a:pt x="273" y="129"/>
                </a:lnTo>
                <a:lnTo>
                  <a:pt x="257" y="120"/>
                </a:lnTo>
                <a:lnTo>
                  <a:pt x="236" y="132"/>
                </a:lnTo>
                <a:lnTo>
                  <a:pt x="245" y="148"/>
                </a:lnTo>
                <a:lnTo>
                  <a:pt x="229" y="201"/>
                </a:lnTo>
                <a:lnTo>
                  <a:pt x="229" y="228"/>
                </a:lnTo>
                <a:lnTo>
                  <a:pt x="176" y="268"/>
                </a:lnTo>
                <a:lnTo>
                  <a:pt x="164" y="265"/>
                </a:lnTo>
                <a:lnTo>
                  <a:pt x="148" y="293"/>
                </a:lnTo>
                <a:lnTo>
                  <a:pt x="116" y="300"/>
                </a:lnTo>
                <a:lnTo>
                  <a:pt x="100" y="273"/>
                </a:lnTo>
                <a:lnTo>
                  <a:pt x="92" y="273"/>
                </a:lnTo>
                <a:lnTo>
                  <a:pt x="72" y="309"/>
                </a:lnTo>
                <a:lnTo>
                  <a:pt x="48" y="321"/>
                </a:lnTo>
                <a:lnTo>
                  <a:pt x="44" y="353"/>
                </a:lnTo>
                <a:lnTo>
                  <a:pt x="0" y="385"/>
                </a:lnTo>
                <a:lnTo>
                  <a:pt x="144" y="357"/>
                </a:lnTo>
                <a:lnTo>
                  <a:pt x="579" y="252"/>
                </a:lnTo>
                <a:lnTo>
                  <a:pt x="563" y="212"/>
                </a:lnTo>
                <a:lnTo>
                  <a:pt x="538" y="212"/>
                </a:lnTo>
                <a:lnTo>
                  <a:pt x="526" y="228"/>
                </a:lnTo>
                <a:lnTo>
                  <a:pt x="514" y="221"/>
                </a:lnTo>
                <a:lnTo>
                  <a:pt x="526" y="208"/>
                </a:lnTo>
                <a:lnTo>
                  <a:pt x="522" y="192"/>
                </a:lnTo>
                <a:lnTo>
                  <a:pt x="510" y="184"/>
                </a:lnTo>
                <a:lnTo>
                  <a:pt x="526" y="173"/>
                </a:lnTo>
                <a:lnTo>
                  <a:pt x="514" y="156"/>
                </a:lnTo>
                <a:lnTo>
                  <a:pt x="482" y="132"/>
                </a:lnTo>
                <a:lnTo>
                  <a:pt x="510" y="132"/>
                </a:lnTo>
                <a:lnTo>
                  <a:pt x="502" y="116"/>
                </a:lnTo>
                <a:lnTo>
                  <a:pt x="482" y="100"/>
                </a:lnTo>
                <a:lnTo>
                  <a:pt x="450" y="79"/>
                </a:lnTo>
                <a:lnTo>
                  <a:pt x="430" y="76"/>
                </a:lnTo>
                <a:lnTo>
                  <a:pt x="437" y="51"/>
                </a:lnTo>
                <a:lnTo>
                  <a:pt x="446" y="39"/>
                </a:lnTo>
                <a:lnTo>
                  <a:pt x="397" y="7"/>
                </a:lnTo>
                <a:lnTo>
                  <a:pt x="381" y="7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33" name="Group 64">
            <a:extLst>
              <a:ext uri="{FF2B5EF4-FFF2-40B4-BE49-F238E27FC236}">
                <a16:creationId xmlns:a16="http://schemas.microsoft.com/office/drawing/2014/main" id="{208B71E9-3D6D-3D42-83D4-2CD6A2F3FFAF}"/>
              </a:ext>
            </a:extLst>
          </p:cNvPr>
          <p:cNvGrpSpPr>
            <a:grpSpLocks/>
          </p:cNvGrpSpPr>
          <p:nvPr/>
        </p:nvGrpSpPr>
        <p:grpSpPr bwMode="auto">
          <a:xfrm>
            <a:off x="7625154" y="3318534"/>
            <a:ext cx="654050" cy="533400"/>
            <a:chOff x="7733363" y="2909483"/>
            <a:chExt cx="653889" cy="533839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3A7EAB-E0ED-E04A-A0CB-B083B92A8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333" y="3257989"/>
              <a:ext cx="60650" cy="185333"/>
            </a:xfrm>
            <a:custGeom>
              <a:avLst/>
              <a:gdLst>
                <a:gd name="T0" fmla="*/ 0 w 32"/>
                <a:gd name="T1" fmla="*/ 48 h 92"/>
                <a:gd name="T2" fmla="*/ 16 w 32"/>
                <a:gd name="T3" fmla="*/ 92 h 92"/>
                <a:gd name="T4" fmla="*/ 23 w 32"/>
                <a:gd name="T5" fmla="*/ 80 h 92"/>
                <a:gd name="T6" fmla="*/ 19 w 32"/>
                <a:gd name="T7" fmla="*/ 44 h 92"/>
                <a:gd name="T8" fmla="*/ 32 w 32"/>
                <a:gd name="T9" fmla="*/ 48 h 92"/>
                <a:gd name="T10" fmla="*/ 32 w 32"/>
                <a:gd name="T11" fmla="*/ 0 h 92"/>
                <a:gd name="T12" fmla="*/ 3 w 32"/>
                <a:gd name="T13" fmla="*/ 8 h 92"/>
                <a:gd name="T14" fmla="*/ 0 w 32"/>
                <a:gd name="T15" fmla="*/ 4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92">
                  <a:moveTo>
                    <a:pt x="0" y="48"/>
                  </a:moveTo>
                  <a:lnTo>
                    <a:pt x="16" y="92"/>
                  </a:lnTo>
                  <a:lnTo>
                    <a:pt x="23" y="80"/>
                  </a:lnTo>
                  <a:lnTo>
                    <a:pt x="19" y="44"/>
                  </a:lnTo>
                  <a:lnTo>
                    <a:pt x="32" y="48"/>
                  </a:lnTo>
                  <a:lnTo>
                    <a:pt x="32" y="0"/>
                  </a:lnTo>
                  <a:lnTo>
                    <a:pt x="3" y="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5" name="Freeform 51">
              <a:extLst>
                <a:ext uri="{FF2B5EF4-FFF2-40B4-BE49-F238E27FC236}">
                  <a16:creationId xmlns:a16="http://schemas.microsoft.com/office/drawing/2014/main" id="{9285F756-1F30-D946-AD57-697D0152F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3363" y="2909483"/>
              <a:ext cx="653889" cy="364623"/>
            </a:xfrm>
            <a:custGeom>
              <a:avLst/>
              <a:gdLst>
                <a:gd name="T0" fmla="*/ 345 w 345"/>
                <a:gd name="T1" fmla="*/ 112 h 181"/>
                <a:gd name="T2" fmla="*/ 338 w 345"/>
                <a:gd name="T3" fmla="*/ 173 h 181"/>
                <a:gd name="T4" fmla="*/ 309 w 345"/>
                <a:gd name="T5" fmla="*/ 181 h 181"/>
                <a:gd name="T6" fmla="*/ 290 w 345"/>
                <a:gd name="T7" fmla="*/ 152 h 181"/>
                <a:gd name="T8" fmla="*/ 253 w 345"/>
                <a:gd name="T9" fmla="*/ 124 h 181"/>
                <a:gd name="T10" fmla="*/ 249 w 345"/>
                <a:gd name="T11" fmla="*/ 101 h 181"/>
                <a:gd name="T12" fmla="*/ 261 w 345"/>
                <a:gd name="T13" fmla="*/ 101 h 181"/>
                <a:gd name="T14" fmla="*/ 261 w 345"/>
                <a:gd name="T15" fmla="*/ 73 h 181"/>
                <a:gd name="T16" fmla="*/ 253 w 345"/>
                <a:gd name="T17" fmla="*/ 52 h 181"/>
                <a:gd name="T18" fmla="*/ 261 w 345"/>
                <a:gd name="T19" fmla="*/ 24 h 181"/>
                <a:gd name="T20" fmla="*/ 241 w 345"/>
                <a:gd name="T21" fmla="*/ 40 h 181"/>
                <a:gd name="T22" fmla="*/ 225 w 345"/>
                <a:gd name="T23" fmla="*/ 52 h 181"/>
                <a:gd name="T24" fmla="*/ 228 w 345"/>
                <a:gd name="T25" fmla="*/ 112 h 181"/>
                <a:gd name="T26" fmla="*/ 249 w 345"/>
                <a:gd name="T27" fmla="*/ 140 h 181"/>
                <a:gd name="T28" fmla="*/ 257 w 345"/>
                <a:gd name="T29" fmla="*/ 168 h 181"/>
                <a:gd name="T30" fmla="*/ 241 w 345"/>
                <a:gd name="T31" fmla="*/ 173 h 181"/>
                <a:gd name="T32" fmla="*/ 209 w 345"/>
                <a:gd name="T33" fmla="*/ 152 h 181"/>
                <a:gd name="T34" fmla="*/ 189 w 345"/>
                <a:gd name="T35" fmla="*/ 149 h 181"/>
                <a:gd name="T36" fmla="*/ 196 w 345"/>
                <a:gd name="T37" fmla="*/ 124 h 181"/>
                <a:gd name="T38" fmla="*/ 205 w 345"/>
                <a:gd name="T39" fmla="*/ 112 h 181"/>
                <a:gd name="T40" fmla="*/ 156 w 345"/>
                <a:gd name="T41" fmla="*/ 80 h 181"/>
                <a:gd name="T42" fmla="*/ 140 w 345"/>
                <a:gd name="T43" fmla="*/ 80 h 181"/>
                <a:gd name="T44" fmla="*/ 128 w 345"/>
                <a:gd name="T45" fmla="*/ 61 h 181"/>
                <a:gd name="T46" fmla="*/ 101 w 345"/>
                <a:gd name="T47" fmla="*/ 52 h 181"/>
                <a:gd name="T48" fmla="*/ 89 w 345"/>
                <a:gd name="T49" fmla="*/ 73 h 181"/>
                <a:gd name="T50" fmla="*/ 48 w 345"/>
                <a:gd name="T51" fmla="*/ 73 h 181"/>
                <a:gd name="T52" fmla="*/ 36 w 345"/>
                <a:gd name="T53" fmla="*/ 101 h 181"/>
                <a:gd name="T54" fmla="*/ 8 w 345"/>
                <a:gd name="T55" fmla="*/ 105 h 181"/>
                <a:gd name="T56" fmla="*/ 0 w 345"/>
                <a:gd name="T57" fmla="*/ 61 h 181"/>
                <a:gd name="T58" fmla="*/ 261 w 345"/>
                <a:gd name="T59" fmla="*/ 0 h 181"/>
                <a:gd name="T60" fmla="*/ 301 w 345"/>
                <a:gd name="T61" fmla="*/ 121 h 181"/>
                <a:gd name="T62" fmla="*/ 345 w 345"/>
                <a:gd name="T63" fmla="*/ 11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5" h="181">
                  <a:moveTo>
                    <a:pt x="345" y="112"/>
                  </a:moveTo>
                  <a:lnTo>
                    <a:pt x="338" y="173"/>
                  </a:lnTo>
                  <a:lnTo>
                    <a:pt x="309" y="181"/>
                  </a:lnTo>
                  <a:lnTo>
                    <a:pt x="290" y="152"/>
                  </a:lnTo>
                  <a:lnTo>
                    <a:pt x="253" y="124"/>
                  </a:lnTo>
                  <a:lnTo>
                    <a:pt x="249" y="101"/>
                  </a:lnTo>
                  <a:lnTo>
                    <a:pt x="261" y="101"/>
                  </a:lnTo>
                  <a:lnTo>
                    <a:pt x="261" y="73"/>
                  </a:lnTo>
                  <a:lnTo>
                    <a:pt x="253" y="52"/>
                  </a:lnTo>
                  <a:lnTo>
                    <a:pt x="261" y="24"/>
                  </a:lnTo>
                  <a:lnTo>
                    <a:pt x="241" y="40"/>
                  </a:lnTo>
                  <a:lnTo>
                    <a:pt x="225" y="52"/>
                  </a:lnTo>
                  <a:lnTo>
                    <a:pt x="228" y="112"/>
                  </a:lnTo>
                  <a:lnTo>
                    <a:pt x="249" y="140"/>
                  </a:lnTo>
                  <a:lnTo>
                    <a:pt x="257" y="168"/>
                  </a:lnTo>
                  <a:lnTo>
                    <a:pt x="241" y="173"/>
                  </a:lnTo>
                  <a:lnTo>
                    <a:pt x="209" y="152"/>
                  </a:lnTo>
                  <a:lnTo>
                    <a:pt x="189" y="149"/>
                  </a:lnTo>
                  <a:lnTo>
                    <a:pt x="196" y="124"/>
                  </a:lnTo>
                  <a:lnTo>
                    <a:pt x="205" y="112"/>
                  </a:lnTo>
                  <a:lnTo>
                    <a:pt x="156" y="80"/>
                  </a:lnTo>
                  <a:lnTo>
                    <a:pt x="140" y="80"/>
                  </a:lnTo>
                  <a:lnTo>
                    <a:pt x="128" y="61"/>
                  </a:lnTo>
                  <a:lnTo>
                    <a:pt x="101" y="52"/>
                  </a:lnTo>
                  <a:lnTo>
                    <a:pt x="89" y="73"/>
                  </a:lnTo>
                  <a:lnTo>
                    <a:pt x="48" y="73"/>
                  </a:lnTo>
                  <a:lnTo>
                    <a:pt x="36" y="101"/>
                  </a:lnTo>
                  <a:lnTo>
                    <a:pt x="8" y="105"/>
                  </a:lnTo>
                  <a:lnTo>
                    <a:pt x="0" y="61"/>
                  </a:lnTo>
                  <a:lnTo>
                    <a:pt x="261" y="0"/>
                  </a:lnTo>
                  <a:lnTo>
                    <a:pt x="301" y="121"/>
                  </a:lnTo>
                  <a:lnTo>
                    <a:pt x="345" y="112"/>
                  </a:lnTo>
                  <a:close/>
                </a:path>
              </a:pathLst>
            </a:custGeom>
            <a:solidFill>
              <a:srgbClr val="128D33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36" name="Freeform 52">
            <a:extLst>
              <a:ext uri="{FF2B5EF4-FFF2-40B4-BE49-F238E27FC236}">
                <a16:creationId xmlns:a16="http://schemas.microsoft.com/office/drawing/2014/main" id="{2BA598F6-62AF-C444-8154-B3AD5496D0B3}"/>
              </a:ext>
            </a:extLst>
          </p:cNvPr>
          <p:cNvSpPr>
            <a:spLocks/>
          </p:cNvSpPr>
          <p:nvPr/>
        </p:nvSpPr>
        <p:spPr bwMode="auto">
          <a:xfrm>
            <a:off x="6558735" y="5380967"/>
            <a:ext cx="1485937" cy="1120056"/>
          </a:xfrm>
          <a:custGeom>
            <a:avLst/>
            <a:gdLst>
              <a:gd name="T0" fmla="*/ 587 w 784"/>
              <a:gd name="T1" fmla="*/ 21 h 556"/>
              <a:gd name="T2" fmla="*/ 603 w 784"/>
              <a:gd name="T3" fmla="*/ 78 h 556"/>
              <a:gd name="T4" fmla="*/ 671 w 784"/>
              <a:gd name="T5" fmla="*/ 182 h 556"/>
              <a:gd name="T6" fmla="*/ 699 w 784"/>
              <a:gd name="T7" fmla="*/ 182 h 556"/>
              <a:gd name="T8" fmla="*/ 708 w 784"/>
              <a:gd name="T9" fmla="*/ 238 h 556"/>
              <a:gd name="T10" fmla="*/ 759 w 784"/>
              <a:gd name="T11" fmla="*/ 339 h 556"/>
              <a:gd name="T12" fmla="*/ 772 w 784"/>
              <a:gd name="T13" fmla="*/ 415 h 556"/>
              <a:gd name="T14" fmla="*/ 784 w 784"/>
              <a:gd name="T15" fmla="*/ 475 h 556"/>
              <a:gd name="T16" fmla="*/ 772 w 784"/>
              <a:gd name="T17" fmla="*/ 496 h 556"/>
              <a:gd name="T18" fmla="*/ 752 w 784"/>
              <a:gd name="T19" fmla="*/ 547 h 556"/>
              <a:gd name="T20" fmla="*/ 736 w 784"/>
              <a:gd name="T21" fmla="*/ 540 h 556"/>
              <a:gd name="T22" fmla="*/ 712 w 784"/>
              <a:gd name="T23" fmla="*/ 556 h 556"/>
              <a:gd name="T24" fmla="*/ 691 w 784"/>
              <a:gd name="T25" fmla="*/ 519 h 556"/>
              <a:gd name="T26" fmla="*/ 627 w 784"/>
              <a:gd name="T27" fmla="*/ 475 h 556"/>
              <a:gd name="T28" fmla="*/ 607 w 784"/>
              <a:gd name="T29" fmla="*/ 419 h 556"/>
              <a:gd name="T30" fmla="*/ 574 w 784"/>
              <a:gd name="T31" fmla="*/ 403 h 556"/>
              <a:gd name="T32" fmla="*/ 546 w 784"/>
              <a:gd name="T33" fmla="*/ 367 h 556"/>
              <a:gd name="T34" fmla="*/ 527 w 784"/>
              <a:gd name="T35" fmla="*/ 307 h 556"/>
              <a:gd name="T36" fmla="*/ 511 w 784"/>
              <a:gd name="T37" fmla="*/ 307 h 556"/>
              <a:gd name="T38" fmla="*/ 507 w 784"/>
              <a:gd name="T39" fmla="*/ 279 h 556"/>
              <a:gd name="T40" fmla="*/ 507 w 784"/>
              <a:gd name="T41" fmla="*/ 242 h 556"/>
              <a:gd name="T42" fmla="*/ 498 w 784"/>
              <a:gd name="T43" fmla="*/ 178 h 556"/>
              <a:gd name="T44" fmla="*/ 466 w 784"/>
              <a:gd name="T45" fmla="*/ 145 h 556"/>
              <a:gd name="T46" fmla="*/ 430 w 784"/>
              <a:gd name="T47" fmla="*/ 145 h 556"/>
              <a:gd name="T48" fmla="*/ 419 w 784"/>
              <a:gd name="T49" fmla="*/ 122 h 556"/>
              <a:gd name="T50" fmla="*/ 350 w 784"/>
              <a:gd name="T51" fmla="*/ 118 h 556"/>
              <a:gd name="T52" fmla="*/ 346 w 784"/>
              <a:gd name="T53" fmla="*/ 134 h 556"/>
              <a:gd name="T54" fmla="*/ 281 w 784"/>
              <a:gd name="T55" fmla="*/ 157 h 556"/>
              <a:gd name="T56" fmla="*/ 269 w 784"/>
              <a:gd name="T57" fmla="*/ 141 h 556"/>
              <a:gd name="T58" fmla="*/ 246 w 784"/>
              <a:gd name="T59" fmla="*/ 125 h 556"/>
              <a:gd name="T60" fmla="*/ 237 w 784"/>
              <a:gd name="T61" fmla="*/ 118 h 556"/>
              <a:gd name="T62" fmla="*/ 225 w 784"/>
              <a:gd name="T63" fmla="*/ 122 h 556"/>
              <a:gd name="T64" fmla="*/ 202 w 784"/>
              <a:gd name="T65" fmla="*/ 118 h 556"/>
              <a:gd name="T66" fmla="*/ 193 w 784"/>
              <a:gd name="T67" fmla="*/ 106 h 556"/>
              <a:gd name="T68" fmla="*/ 145 w 784"/>
              <a:gd name="T69" fmla="*/ 118 h 556"/>
              <a:gd name="T70" fmla="*/ 137 w 784"/>
              <a:gd name="T71" fmla="*/ 106 h 556"/>
              <a:gd name="T72" fmla="*/ 117 w 784"/>
              <a:gd name="T73" fmla="*/ 122 h 556"/>
              <a:gd name="T74" fmla="*/ 89 w 784"/>
              <a:gd name="T75" fmla="*/ 118 h 556"/>
              <a:gd name="T76" fmla="*/ 77 w 784"/>
              <a:gd name="T77" fmla="*/ 138 h 556"/>
              <a:gd name="T78" fmla="*/ 52 w 784"/>
              <a:gd name="T79" fmla="*/ 138 h 556"/>
              <a:gd name="T80" fmla="*/ 61 w 784"/>
              <a:gd name="T81" fmla="*/ 122 h 556"/>
              <a:gd name="T82" fmla="*/ 45 w 784"/>
              <a:gd name="T83" fmla="*/ 101 h 556"/>
              <a:gd name="T84" fmla="*/ 40 w 784"/>
              <a:gd name="T85" fmla="*/ 122 h 556"/>
              <a:gd name="T86" fmla="*/ 8 w 784"/>
              <a:gd name="T87" fmla="*/ 125 h 556"/>
              <a:gd name="T88" fmla="*/ 0 w 784"/>
              <a:gd name="T89" fmla="*/ 73 h 556"/>
              <a:gd name="T90" fmla="*/ 285 w 784"/>
              <a:gd name="T91" fmla="*/ 25 h 556"/>
              <a:gd name="T92" fmla="*/ 297 w 784"/>
              <a:gd name="T93" fmla="*/ 49 h 556"/>
              <a:gd name="T94" fmla="*/ 527 w 784"/>
              <a:gd name="T95" fmla="*/ 25 h 556"/>
              <a:gd name="T96" fmla="*/ 539 w 784"/>
              <a:gd name="T97" fmla="*/ 37 h 556"/>
              <a:gd name="T98" fmla="*/ 546 w 784"/>
              <a:gd name="T99" fmla="*/ 37 h 556"/>
              <a:gd name="T100" fmla="*/ 555 w 784"/>
              <a:gd name="T101" fmla="*/ 0 h 556"/>
              <a:gd name="T102" fmla="*/ 567 w 784"/>
              <a:gd name="T103" fmla="*/ 13 h 556"/>
              <a:gd name="T104" fmla="*/ 587 w 784"/>
              <a:gd name="T105" fmla="*/ 21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84" h="556">
                <a:moveTo>
                  <a:pt x="587" y="21"/>
                </a:moveTo>
                <a:lnTo>
                  <a:pt x="603" y="78"/>
                </a:lnTo>
                <a:lnTo>
                  <a:pt x="671" y="182"/>
                </a:lnTo>
                <a:lnTo>
                  <a:pt x="699" y="182"/>
                </a:lnTo>
                <a:lnTo>
                  <a:pt x="708" y="238"/>
                </a:lnTo>
                <a:lnTo>
                  <a:pt x="759" y="339"/>
                </a:lnTo>
                <a:lnTo>
                  <a:pt x="772" y="415"/>
                </a:lnTo>
                <a:lnTo>
                  <a:pt x="784" y="475"/>
                </a:lnTo>
                <a:lnTo>
                  <a:pt x="772" y="496"/>
                </a:lnTo>
                <a:lnTo>
                  <a:pt x="752" y="547"/>
                </a:lnTo>
                <a:lnTo>
                  <a:pt x="736" y="540"/>
                </a:lnTo>
                <a:lnTo>
                  <a:pt x="712" y="556"/>
                </a:lnTo>
                <a:lnTo>
                  <a:pt x="691" y="519"/>
                </a:lnTo>
                <a:lnTo>
                  <a:pt x="627" y="475"/>
                </a:lnTo>
                <a:lnTo>
                  <a:pt x="607" y="419"/>
                </a:lnTo>
                <a:lnTo>
                  <a:pt x="574" y="403"/>
                </a:lnTo>
                <a:lnTo>
                  <a:pt x="546" y="367"/>
                </a:lnTo>
                <a:lnTo>
                  <a:pt x="527" y="307"/>
                </a:lnTo>
                <a:lnTo>
                  <a:pt x="511" y="307"/>
                </a:lnTo>
                <a:lnTo>
                  <a:pt x="507" y="279"/>
                </a:lnTo>
                <a:lnTo>
                  <a:pt x="507" y="242"/>
                </a:lnTo>
                <a:lnTo>
                  <a:pt x="498" y="178"/>
                </a:lnTo>
                <a:lnTo>
                  <a:pt x="466" y="145"/>
                </a:lnTo>
                <a:lnTo>
                  <a:pt x="430" y="145"/>
                </a:lnTo>
                <a:lnTo>
                  <a:pt x="419" y="122"/>
                </a:lnTo>
                <a:lnTo>
                  <a:pt x="350" y="118"/>
                </a:lnTo>
                <a:lnTo>
                  <a:pt x="346" y="134"/>
                </a:lnTo>
                <a:lnTo>
                  <a:pt x="281" y="157"/>
                </a:lnTo>
                <a:lnTo>
                  <a:pt x="269" y="141"/>
                </a:lnTo>
                <a:lnTo>
                  <a:pt x="246" y="125"/>
                </a:lnTo>
                <a:lnTo>
                  <a:pt x="237" y="118"/>
                </a:lnTo>
                <a:lnTo>
                  <a:pt x="225" y="122"/>
                </a:lnTo>
                <a:lnTo>
                  <a:pt x="202" y="118"/>
                </a:lnTo>
                <a:lnTo>
                  <a:pt x="193" y="106"/>
                </a:lnTo>
                <a:lnTo>
                  <a:pt x="145" y="118"/>
                </a:lnTo>
                <a:lnTo>
                  <a:pt x="137" y="106"/>
                </a:lnTo>
                <a:lnTo>
                  <a:pt x="117" y="122"/>
                </a:lnTo>
                <a:lnTo>
                  <a:pt x="89" y="118"/>
                </a:lnTo>
                <a:lnTo>
                  <a:pt x="77" y="138"/>
                </a:lnTo>
                <a:lnTo>
                  <a:pt x="52" y="138"/>
                </a:lnTo>
                <a:lnTo>
                  <a:pt x="61" y="122"/>
                </a:lnTo>
                <a:lnTo>
                  <a:pt x="45" y="101"/>
                </a:lnTo>
                <a:lnTo>
                  <a:pt x="40" y="122"/>
                </a:lnTo>
                <a:lnTo>
                  <a:pt x="8" y="125"/>
                </a:lnTo>
                <a:lnTo>
                  <a:pt x="0" y="73"/>
                </a:lnTo>
                <a:lnTo>
                  <a:pt x="285" y="25"/>
                </a:lnTo>
                <a:lnTo>
                  <a:pt x="297" y="49"/>
                </a:lnTo>
                <a:lnTo>
                  <a:pt x="527" y="25"/>
                </a:lnTo>
                <a:lnTo>
                  <a:pt x="539" y="37"/>
                </a:lnTo>
                <a:lnTo>
                  <a:pt x="546" y="37"/>
                </a:lnTo>
                <a:lnTo>
                  <a:pt x="555" y="0"/>
                </a:lnTo>
                <a:lnTo>
                  <a:pt x="567" y="13"/>
                </a:lnTo>
                <a:lnTo>
                  <a:pt x="58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37" name="Freeform 53">
            <a:extLst>
              <a:ext uri="{FF2B5EF4-FFF2-40B4-BE49-F238E27FC236}">
                <a16:creationId xmlns:a16="http://schemas.microsoft.com/office/drawing/2014/main" id="{F8E47A90-1C29-D746-8F2D-7F4178E2DE82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Freeform 54">
            <a:extLst>
              <a:ext uri="{FF2B5EF4-FFF2-40B4-BE49-F238E27FC236}">
                <a16:creationId xmlns:a16="http://schemas.microsoft.com/office/drawing/2014/main" id="{BE6A830A-A8E5-1244-964D-12A3CB3AEF88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</a:path>
            </a:pathLst>
          </a:custGeom>
          <a:solidFill>
            <a:schemeClr val="accent6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Freeform 55">
            <a:extLst>
              <a:ext uri="{FF2B5EF4-FFF2-40B4-BE49-F238E27FC236}">
                <a16:creationId xmlns:a16="http://schemas.microsoft.com/office/drawing/2014/main" id="{7CE91681-B28D-9747-A6A4-55B536BBF4D2}"/>
              </a:ext>
            </a:extLst>
          </p:cNvPr>
          <p:cNvSpPr>
            <a:spLocks/>
          </p:cNvSpPr>
          <p:nvPr/>
        </p:nvSpPr>
        <p:spPr bwMode="auto">
          <a:xfrm>
            <a:off x="6291494" y="3763331"/>
            <a:ext cx="1051907" cy="632550"/>
          </a:xfrm>
          <a:custGeom>
            <a:avLst/>
            <a:gdLst>
              <a:gd name="T0" fmla="*/ 20 w 555"/>
              <a:gd name="T1" fmla="*/ 314 h 314"/>
              <a:gd name="T2" fmla="*/ 29 w 555"/>
              <a:gd name="T3" fmla="*/ 297 h 314"/>
              <a:gd name="T4" fmla="*/ 9 w 555"/>
              <a:gd name="T5" fmla="*/ 286 h 314"/>
              <a:gd name="T6" fmla="*/ 0 w 555"/>
              <a:gd name="T7" fmla="*/ 274 h 314"/>
              <a:gd name="T8" fmla="*/ 13 w 555"/>
              <a:gd name="T9" fmla="*/ 258 h 314"/>
              <a:gd name="T10" fmla="*/ 69 w 555"/>
              <a:gd name="T11" fmla="*/ 258 h 314"/>
              <a:gd name="T12" fmla="*/ 61 w 555"/>
              <a:gd name="T13" fmla="*/ 237 h 314"/>
              <a:gd name="T14" fmla="*/ 81 w 555"/>
              <a:gd name="T15" fmla="*/ 225 h 314"/>
              <a:gd name="T16" fmla="*/ 69 w 555"/>
              <a:gd name="T17" fmla="*/ 214 h 314"/>
              <a:gd name="T18" fmla="*/ 92 w 555"/>
              <a:gd name="T19" fmla="*/ 173 h 314"/>
              <a:gd name="T20" fmla="*/ 121 w 555"/>
              <a:gd name="T21" fmla="*/ 152 h 314"/>
              <a:gd name="T22" fmla="*/ 214 w 555"/>
              <a:gd name="T23" fmla="*/ 141 h 314"/>
              <a:gd name="T24" fmla="*/ 218 w 555"/>
              <a:gd name="T25" fmla="*/ 113 h 314"/>
              <a:gd name="T26" fmla="*/ 246 w 555"/>
              <a:gd name="T27" fmla="*/ 129 h 314"/>
              <a:gd name="T28" fmla="*/ 265 w 555"/>
              <a:gd name="T29" fmla="*/ 88 h 314"/>
              <a:gd name="T30" fmla="*/ 286 w 555"/>
              <a:gd name="T31" fmla="*/ 48 h 314"/>
              <a:gd name="T32" fmla="*/ 318 w 555"/>
              <a:gd name="T33" fmla="*/ 20 h 314"/>
              <a:gd name="T34" fmla="*/ 378 w 555"/>
              <a:gd name="T35" fmla="*/ 4 h 314"/>
              <a:gd name="T36" fmla="*/ 406 w 555"/>
              <a:gd name="T37" fmla="*/ 20 h 314"/>
              <a:gd name="T38" fmla="*/ 431 w 555"/>
              <a:gd name="T39" fmla="*/ 8 h 314"/>
              <a:gd name="T40" fmla="*/ 450 w 555"/>
              <a:gd name="T41" fmla="*/ 20 h 314"/>
              <a:gd name="T42" fmla="*/ 459 w 555"/>
              <a:gd name="T43" fmla="*/ 0 h 314"/>
              <a:gd name="T44" fmla="*/ 475 w 555"/>
              <a:gd name="T45" fmla="*/ 0 h 314"/>
              <a:gd name="T46" fmla="*/ 503 w 555"/>
              <a:gd name="T47" fmla="*/ 28 h 314"/>
              <a:gd name="T48" fmla="*/ 511 w 555"/>
              <a:gd name="T49" fmla="*/ 85 h 314"/>
              <a:gd name="T50" fmla="*/ 531 w 555"/>
              <a:gd name="T51" fmla="*/ 101 h 314"/>
              <a:gd name="T52" fmla="*/ 539 w 555"/>
              <a:gd name="T53" fmla="*/ 125 h 314"/>
              <a:gd name="T54" fmla="*/ 555 w 555"/>
              <a:gd name="T55" fmla="*/ 125 h 314"/>
              <a:gd name="T56" fmla="*/ 535 w 555"/>
              <a:gd name="T57" fmla="*/ 161 h 314"/>
              <a:gd name="T58" fmla="*/ 511 w 555"/>
              <a:gd name="T59" fmla="*/ 173 h 314"/>
              <a:gd name="T60" fmla="*/ 507 w 555"/>
              <a:gd name="T61" fmla="*/ 205 h 314"/>
              <a:gd name="T62" fmla="*/ 463 w 555"/>
              <a:gd name="T63" fmla="*/ 237 h 314"/>
              <a:gd name="T64" fmla="*/ 133 w 555"/>
              <a:gd name="T65" fmla="*/ 290 h 314"/>
              <a:gd name="T66" fmla="*/ 101 w 555"/>
              <a:gd name="T67" fmla="*/ 286 h 314"/>
              <a:gd name="T68" fmla="*/ 108 w 555"/>
              <a:gd name="T69" fmla="*/ 302 h 314"/>
              <a:gd name="T70" fmla="*/ 20 w 555"/>
              <a:gd name="T71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55" h="314">
                <a:moveTo>
                  <a:pt x="20" y="314"/>
                </a:moveTo>
                <a:lnTo>
                  <a:pt x="29" y="297"/>
                </a:lnTo>
                <a:lnTo>
                  <a:pt x="9" y="286"/>
                </a:lnTo>
                <a:lnTo>
                  <a:pt x="0" y="274"/>
                </a:lnTo>
                <a:lnTo>
                  <a:pt x="13" y="258"/>
                </a:lnTo>
                <a:lnTo>
                  <a:pt x="69" y="258"/>
                </a:lnTo>
                <a:lnTo>
                  <a:pt x="61" y="237"/>
                </a:lnTo>
                <a:lnTo>
                  <a:pt x="81" y="225"/>
                </a:lnTo>
                <a:lnTo>
                  <a:pt x="69" y="214"/>
                </a:lnTo>
                <a:lnTo>
                  <a:pt x="92" y="173"/>
                </a:lnTo>
                <a:lnTo>
                  <a:pt x="121" y="152"/>
                </a:lnTo>
                <a:lnTo>
                  <a:pt x="214" y="141"/>
                </a:lnTo>
                <a:lnTo>
                  <a:pt x="218" y="113"/>
                </a:lnTo>
                <a:lnTo>
                  <a:pt x="246" y="129"/>
                </a:lnTo>
                <a:lnTo>
                  <a:pt x="265" y="88"/>
                </a:lnTo>
                <a:lnTo>
                  <a:pt x="286" y="48"/>
                </a:lnTo>
                <a:lnTo>
                  <a:pt x="318" y="20"/>
                </a:lnTo>
                <a:lnTo>
                  <a:pt x="378" y="4"/>
                </a:lnTo>
                <a:lnTo>
                  <a:pt x="406" y="20"/>
                </a:lnTo>
                <a:lnTo>
                  <a:pt x="431" y="8"/>
                </a:lnTo>
                <a:lnTo>
                  <a:pt x="450" y="20"/>
                </a:lnTo>
                <a:lnTo>
                  <a:pt x="459" y="0"/>
                </a:lnTo>
                <a:lnTo>
                  <a:pt x="475" y="0"/>
                </a:lnTo>
                <a:lnTo>
                  <a:pt x="503" y="28"/>
                </a:lnTo>
                <a:lnTo>
                  <a:pt x="511" y="85"/>
                </a:lnTo>
                <a:lnTo>
                  <a:pt x="531" y="101"/>
                </a:lnTo>
                <a:lnTo>
                  <a:pt x="539" y="125"/>
                </a:lnTo>
                <a:lnTo>
                  <a:pt x="555" y="125"/>
                </a:lnTo>
                <a:lnTo>
                  <a:pt x="535" y="161"/>
                </a:lnTo>
                <a:lnTo>
                  <a:pt x="511" y="173"/>
                </a:lnTo>
                <a:lnTo>
                  <a:pt x="507" y="205"/>
                </a:lnTo>
                <a:lnTo>
                  <a:pt x="463" y="237"/>
                </a:lnTo>
                <a:lnTo>
                  <a:pt x="133" y="290"/>
                </a:lnTo>
                <a:lnTo>
                  <a:pt x="101" y="286"/>
                </a:lnTo>
                <a:lnTo>
                  <a:pt x="108" y="302"/>
                </a:lnTo>
                <a:lnTo>
                  <a:pt x="20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0" name="Freeform 16">
            <a:extLst>
              <a:ext uri="{FF2B5EF4-FFF2-40B4-BE49-F238E27FC236}">
                <a16:creationId xmlns:a16="http://schemas.microsoft.com/office/drawing/2014/main" id="{72A8D07A-16A2-224C-80F5-536C1FE7952C}"/>
              </a:ext>
            </a:extLst>
          </p:cNvPr>
          <p:cNvSpPr>
            <a:spLocks/>
          </p:cNvSpPr>
          <p:nvPr/>
        </p:nvSpPr>
        <p:spPr bwMode="auto">
          <a:xfrm>
            <a:off x="4219901" y="1907988"/>
            <a:ext cx="938187" cy="688955"/>
          </a:xfrm>
          <a:custGeom>
            <a:avLst/>
            <a:gdLst>
              <a:gd name="T0" fmla="*/ 17 w 495"/>
              <a:gd name="T1" fmla="*/ 9 h 342"/>
              <a:gd name="T2" fmla="*/ 0 w 495"/>
              <a:gd name="T3" fmla="*/ 342 h 342"/>
              <a:gd name="T4" fmla="*/ 338 w 495"/>
              <a:gd name="T5" fmla="*/ 342 h 342"/>
              <a:gd name="T6" fmla="*/ 495 w 495"/>
              <a:gd name="T7" fmla="*/ 330 h 342"/>
              <a:gd name="T8" fmla="*/ 487 w 495"/>
              <a:gd name="T9" fmla="*/ 198 h 342"/>
              <a:gd name="T10" fmla="*/ 458 w 495"/>
              <a:gd name="T11" fmla="*/ 129 h 342"/>
              <a:gd name="T12" fmla="*/ 434 w 495"/>
              <a:gd name="T13" fmla="*/ 0 h 342"/>
              <a:gd name="T14" fmla="*/ 241 w 495"/>
              <a:gd name="T15" fmla="*/ 9 h 342"/>
              <a:gd name="T16" fmla="*/ 17 w 495"/>
              <a:gd name="T17" fmla="*/ 9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5" h="342">
                <a:moveTo>
                  <a:pt x="17" y="9"/>
                </a:moveTo>
                <a:lnTo>
                  <a:pt x="0" y="342"/>
                </a:lnTo>
                <a:lnTo>
                  <a:pt x="338" y="342"/>
                </a:lnTo>
                <a:lnTo>
                  <a:pt x="495" y="330"/>
                </a:lnTo>
                <a:lnTo>
                  <a:pt x="487" y="198"/>
                </a:lnTo>
                <a:lnTo>
                  <a:pt x="458" y="129"/>
                </a:lnTo>
                <a:lnTo>
                  <a:pt x="434" y="0"/>
                </a:lnTo>
                <a:lnTo>
                  <a:pt x="241" y="9"/>
                </a:lnTo>
                <a:lnTo>
                  <a:pt x="17" y="9"/>
                </a:lnTo>
                <a:close/>
              </a:path>
            </a:pathLst>
          </a:cu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41" name="Freeform 17">
            <a:extLst>
              <a:ext uri="{FF2B5EF4-FFF2-40B4-BE49-F238E27FC236}">
                <a16:creationId xmlns:a16="http://schemas.microsoft.com/office/drawing/2014/main" id="{87566BEB-B1FA-A345-AB01-C8EDF938BF59}"/>
              </a:ext>
            </a:extLst>
          </p:cNvPr>
          <p:cNvSpPr>
            <a:spLocks/>
          </p:cNvSpPr>
          <p:nvPr/>
        </p:nvSpPr>
        <p:spPr bwMode="auto">
          <a:xfrm>
            <a:off x="4439758" y="3787505"/>
            <a:ext cx="1089813" cy="630536"/>
          </a:xfrm>
          <a:custGeom>
            <a:avLst/>
            <a:gdLst>
              <a:gd name="T0" fmla="*/ 0 w 575"/>
              <a:gd name="T1" fmla="*/ 13 h 313"/>
              <a:gd name="T2" fmla="*/ 0 w 575"/>
              <a:gd name="T3" fmla="*/ 313 h 313"/>
              <a:gd name="T4" fmla="*/ 383 w 575"/>
              <a:gd name="T5" fmla="*/ 309 h 313"/>
              <a:gd name="T6" fmla="*/ 575 w 575"/>
              <a:gd name="T7" fmla="*/ 294 h 313"/>
              <a:gd name="T8" fmla="*/ 556 w 575"/>
              <a:gd name="T9" fmla="*/ 80 h 313"/>
              <a:gd name="T10" fmla="*/ 531 w 575"/>
              <a:gd name="T11" fmla="*/ 45 h 313"/>
              <a:gd name="T12" fmla="*/ 524 w 575"/>
              <a:gd name="T13" fmla="*/ 16 h 313"/>
              <a:gd name="T14" fmla="*/ 503 w 575"/>
              <a:gd name="T15" fmla="*/ 16 h 313"/>
              <a:gd name="T16" fmla="*/ 496 w 575"/>
              <a:gd name="T17" fmla="*/ 0 h 313"/>
              <a:gd name="T18" fmla="*/ 0 w 575"/>
              <a:gd name="T19" fmla="*/ 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5" h="313">
                <a:moveTo>
                  <a:pt x="0" y="13"/>
                </a:moveTo>
                <a:lnTo>
                  <a:pt x="0" y="313"/>
                </a:lnTo>
                <a:lnTo>
                  <a:pt x="383" y="309"/>
                </a:lnTo>
                <a:lnTo>
                  <a:pt x="575" y="294"/>
                </a:lnTo>
                <a:lnTo>
                  <a:pt x="556" y="80"/>
                </a:lnTo>
                <a:lnTo>
                  <a:pt x="531" y="45"/>
                </a:lnTo>
                <a:lnTo>
                  <a:pt x="524" y="16"/>
                </a:lnTo>
                <a:lnTo>
                  <a:pt x="503" y="16"/>
                </a:lnTo>
                <a:lnTo>
                  <a:pt x="496" y="0"/>
                </a:lnTo>
                <a:lnTo>
                  <a:pt x="0" y="1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2" name="Freeform 21">
            <a:extLst>
              <a:ext uri="{FF2B5EF4-FFF2-40B4-BE49-F238E27FC236}">
                <a16:creationId xmlns:a16="http://schemas.microsoft.com/office/drawing/2014/main" id="{842B6C86-4E41-7040-B833-A4ADB4E70946}"/>
              </a:ext>
            </a:extLst>
          </p:cNvPr>
          <p:cNvSpPr>
            <a:spLocks/>
          </p:cNvSpPr>
          <p:nvPr/>
        </p:nvSpPr>
        <p:spPr bwMode="auto">
          <a:xfrm>
            <a:off x="6064053" y="4687982"/>
            <a:ext cx="509844" cy="1009260"/>
          </a:xfrm>
          <a:custGeom>
            <a:avLst/>
            <a:gdLst>
              <a:gd name="T0" fmla="*/ 29 w 269"/>
              <a:gd name="T1" fmla="*/ 240 h 501"/>
              <a:gd name="T2" fmla="*/ 48 w 269"/>
              <a:gd name="T3" fmla="*/ 305 h 501"/>
              <a:gd name="T4" fmla="*/ 0 w 269"/>
              <a:gd name="T5" fmla="*/ 422 h 501"/>
              <a:gd name="T6" fmla="*/ 8 w 269"/>
              <a:gd name="T7" fmla="*/ 441 h 501"/>
              <a:gd name="T8" fmla="*/ 152 w 269"/>
              <a:gd name="T9" fmla="*/ 429 h 501"/>
              <a:gd name="T10" fmla="*/ 161 w 269"/>
              <a:gd name="T11" fmla="*/ 438 h 501"/>
              <a:gd name="T12" fmla="*/ 152 w 269"/>
              <a:gd name="T13" fmla="*/ 454 h 501"/>
              <a:gd name="T14" fmla="*/ 168 w 269"/>
              <a:gd name="T15" fmla="*/ 501 h 501"/>
              <a:gd name="T16" fmla="*/ 233 w 269"/>
              <a:gd name="T17" fmla="*/ 469 h 501"/>
              <a:gd name="T18" fmla="*/ 269 w 269"/>
              <a:gd name="T19" fmla="*/ 469 h 501"/>
              <a:gd name="T20" fmla="*/ 261 w 269"/>
              <a:gd name="T21" fmla="*/ 417 h 501"/>
              <a:gd name="T22" fmla="*/ 249 w 269"/>
              <a:gd name="T23" fmla="*/ 309 h 501"/>
              <a:gd name="T24" fmla="*/ 249 w 269"/>
              <a:gd name="T25" fmla="*/ 0 h 501"/>
              <a:gd name="T26" fmla="*/ 80 w 269"/>
              <a:gd name="T27" fmla="*/ 23 h 501"/>
              <a:gd name="T28" fmla="*/ 20 w 269"/>
              <a:gd name="T29" fmla="*/ 132 h 501"/>
              <a:gd name="T30" fmla="*/ 20 w 269"/>
              <a:gd name="T31" fmla="*/ 189 h 501"/>
              <a:gd name="T32" fmla="*/ 32 w 269"/>
              <a:gd name="T33" fmla="*/ 196 h 501"/>
              <a:gd name="T34" fmla="*/ 29 w 269"/>
              <a:gd name="T35" fmla="*/ 240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" h="501">
                <a:moveTo>
                  <a:pt x="29" y="240"/>
                </a:moveTo>
                <a:lnTo>
                  <a:pt x="48" y="305"/>
                </a:lnTo>
                <a:lnTo>
                  <a:pt x="0" y="422"/>
                </a:lnTo>
                <a:lnTo>
                  <a:pt x="8" y="441"/>
                </a:lnTo>
                <a:lnTo>
                  <a:pt x="152" y="429"/>
                </a:lnTo>
                <a:lnTo>
                  <a:pt x="161" y="438"/>
                </a:lnTo>
                <a:lnTo>
                  <a:pt x="152" y="454"/>
                </a:lnTo>
                <a:lnTo>
                  <a:pt x="168" y="501"/>
                </a:lnTo>
                <a:lnTo>
                  <a:pt x="233" y="469"/>
                </a:lnTo>
                <a:lnTo>
                  <a:pt x="269" y="469"/>
                </a:lnTo>
                <a:lnTo>
                  <a:pt x="261" y="417"/>
                </a:lnTo>
                <a:lnTo>
                  <a:pt x="249" y="309"/>
                </a:lnTo>
                <a:lnTo>
                  <a:pt x="249" y="0"/>
                </a:lnTo>
                <a:lnTo>
                  <a:pt x="80" y="23"/>
                </a:lnTo>
                <a:lnTo>
                  <a:pt x="20" y="132"/>
                </a:lnTo>
                <a:lnTo>
                  <a:pt x="20" y="189"/>
                </a:lnTo>
                <a:lnTo>
                  <a:pt x="32" y="196"/>
                </a:lnTo>
                <a:lnTo>
                  <a:pt x="29" y="24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3" name="Freeform 22">
            <a:extLst>
              <a:ext uri="{FF2B5EF4-FFF2-40B4-BE49-F238E27FC236}">
                <a16:creationId xmlns:a16="http://schemas.microsoft.com/office/drawing/2014/main" id="{A1E55DF5-47DF-2742-A62A-E0346773A3AD}"/>
              </a:ext>
            </a:extLst>
          </p:cNvPr>
          <p:cNvSpPr>
            <a:spLocks/>
          </p:cNvSpPr>
          <p:nvPr/>
        </p:nvSpPr>
        <p:spPr bwMode="auto">
          <a:xfrm>
            <a:off x="5660348" y="5171461"/>
            <a:ext cx="845316" cy="777593"/>
          </a:xfrm>
          <a:custGeom>
            <a:avLst/>
            <a:gdLst>
              <a:gd name="T0" fmla="*/ 0 w 446"/>
              <a:gd name="T1" fmla="*/ 28 h 386"/>
              <a:gd name="T2" fmla="*/ 242 w 446"/>
              <a:gd name="T3" fmla="*/ 0 h 386"/>
              <a:gd name="T4" fmla="*/ 261 w 446"/>
              <a:gd name="T5" fmla="*/ 65 h 386"/>
              <a:gd name="T6" fmla="*/ 213 w 446"/>
              <a:gd name="T7" fmla="*/ 182 h 386"/>
              <a:gd name="T8" fmla="*/ 221 w 446"/>
              <a:gd name="T9" fmla="*/ 201 h 386"/>
              <a:gd name="T10" fmla="*/ 365 w 446"/>
              <a:gd name="T11" fmla="*/ 189 h 386"/>
              <a:gd name="T12" fmla="*/ 374 w 446"/>
              <a:gd name="T13" fmla="*/ 198 h 386"/>
              <a:gd name="T14" fmla="*/ 365 w 446"/>
              <a:gd name="T15" fmla="*/ 214 h 386"/>
              <a:gd name="T16" fmla="*/ 381 w 446"/>
              <a:gd name="T17" fmla="*/ 261 h 386"/>
              <a:gd name="T18" fmla="*/ 374 w 446"/>
              <a:gd name="T19" fmla="*/ 277 h 386"/>
              <a:gd name="T20" fmla="*/ 381 w 446"/>
              <a:gd name="T21" fmla="*/ 290 h 386"/>
              <a:gd name="T22" fmla="*/ 406 w 446"/>
              <a:gd name="T23" fmla="*/ 282 h 386"/>
              <a:gd name="T24" fmla="*/ 414 w 446"/>
              <a:gd name="T25" fmla="*/ 302 h 386"/>
              <a:gd name="T26" fmla="*/ 406 w 446"/>
              <a:gd name="T27" fmla="*/ 339 h 386"/>
              <a:gd name="T28" fmla="*/ 446 w 446"/>
              <a:gd name="T29" fmla="*/ 358 h 386"/>
              <a:gd name="T30" fmla="*/ 422 w 446"/>
              <a:gd name="T31" fmla="*/ 386 h 386"/>
              <a:gd name="T32" fmla="*/ 422 w 446"/>
              <a:gd name="T33" fmla="*/ 367 h 386"/>
              <a:gd name="T34" fmla="*/ 381 w 446"/>
              <a:gd name="T35" fmla="*/ 362 h 386"/>
              <a:gd name="T36" fmla="*/ 365 w 446"/>
              <a:gd name="T37" fmla="*/ 342 h 386"/>
              <a:gd name="T38" fmla="*/ 362 w 446"/>
              <a:gd name="T39" fmla="*/ 367 h 386"/>
              <a:gd name="T40" fmla="*/ 325 w 446"/>
              <a:gd name="T41" fmla="*/ 383 h 386"/>
              <a:gd name="T42" fmla="*/ 265 w 446"/>
              <a:gd name="T43" fmla="*/ 367 h 386"/>
              <a:gd name="T44" fmla="*/ 281 w 446"/>
              <a:gd name="T45" fmla="*/ 358 h 386"/>
              <a:gd name="T46" fmla="*/ 233 w 446"/>
              <a:gd name="T47" fmla="*/ 342 h 386"/>
              <a:gd name="T48" fmla="*/ 205 w 446"/>
              <a:gd name="T49" fmla="*/ 321 h 386"/>
              <a:gd name="T50" fmla="*/ 192 w 446"/>
              <a:gd name="T51" fmla="*/ 330 h 386"/>
              <a:gd name="T52" fmla="*/ 192 w 446"/>
              <a:gd name="T53" fmla="*/ 342 h 386"/>
              <a:gd name="T54" fmla="*/ 129 w 446"/>
              <a:gd name="T55" fmla="*/ 342 h 386"/>
              <a:gd name="T56" fmla="*/ 80 w 446"/>
              <a:gd name="T57" fmla="*/ 326 h 386"/>
              <a:gd name="T58" fmla="*/ 40 w 446"/>
              <a:gd name="T59" fmla="*/ 330 h 386"/>
              <a:gd name="T60" fmla="*/ 40 w 446"/>
              <a:gd name="T61" fmla="*/ 277 h 386"/>
              <a:gd name="T62" fmla="*/ 60 w 446"/>
              <a:gd name="T63" fmla="*/ 226 h 386"/>
              <a:gd name="T64" fmla="*/ 32 w 446"/>
              <a:gd name="T65" fmla="*/ 173 h 386"/>
              <a:gd name="T66" fmla="*/ 20 w 446"/>
              <a:gd name="T67" fmla="*/ 133 h 386"/>
              <a:gd name="T68" fmla="*/ 7 w 446"/>
              <a:gd name="T69" fmla="*/ 113 h 386"/>
              <a:gd name="T70" fmla="*/ 0 w 446"/>
              <a:gd name="T71" fmla="*/ 28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6" h="386">
                <a:moveTo>
                  <a:pt x="0" y="28"/>
                </a:moveTo>
                <a:lnTo>
                  <a:pt x="242" y="0"/>
                </a:lnTo>
                <a:lnTo>
                  <a:pt x="261" y="65"/>
                </a:lnTo>
                <a:lnTo>
                  <a:pt x="213" y="182"/>
                </a:lnTo>
                <a:lnTo>
                  <a:pt x="221" y="201"/>
                </a:lnTo>
                <a:lnTo>
                  <a:pt x="365" y="189"/>
                </a:lnTo>
                <a:lnTo>
                  <a:pt x="374" y="198"/>
                </a:lnTo>
                <a:lnTo>
                  <a:pt x="365" y="214"/>
                </a:lnTo>
                <a:lnTo>
                  <a:pt x="381" y="261"/>
                </a:lnTo>
                <a:lnTo>
                  <a:pt x="374" y="277"/>
                </a:lnTo>
                <a:lnTo>
                  <a:pt x="381" y="290"/>
                </a:lnTo>
                <a:lnTo>
                  <a:pt x="406" y="282"/>
                </a:lnTo>
                <a:lnTo>
                  <a:pt x="414" y="302"/>
                </a:lnTo>
                <a:lnTo>
                  <a:pt x="406" y="339"/>
                </a:lnTo>
                <a:lnTo>
                  <a:pt x="446" y="358"/>
                </a:lnTo>
                <a:lnTo>
                  <a:pt x="422" y="386"/>
                </a:lnTo>
                <a:lnTo>
                  <a:pt x="422" y="367"/>
                </a:lnTo>
                <a:lnTo>
                  <a:pt x="381" y="362"/>
                </a:lnTo>
                <a:lnTo>
                  <a:pt x="365" y="342"/>
                </a:lnTo>
                <a:lnTo>
                  <a:pt x="362" y="367"/>
                </a:lnTo>
                <a:lnTo>
                  <a:pt x="325" y="383"/>
                </a:lnTo>
                <a:lnTo>
                  <a:pt x="265" y="367"/>
                </a:lnTo>
                <a:lnTo>
                  <a:pt x="281" y="358"/>
                </a:lnTo>
                <a:lnTo>
                  <a:pt x="233" y="342"/>
                </a:lnTo>
                <a:lnTo>
                  <a:pt x="205" y="321"/>
                </a:lnTo>
                <a:lnTo>
                  <a:pt x="192" y="330"/>
                </a:lnTo>
                <a:lnTo>
                  <a:pt x="192" y="342"/>
                </a:lnTo>
                <a:lnTo>
                  <a:pt x="129" y="342"/>
                </a:lnTo>
                <a:lnTo>
                  <a:pt x="80" y="326"/>
                </a:lnTo>
                <a:lnTo>
                  <a:pt x="40" y="330"/>
                </a:lnTo>
                <a:lnTo>
                  <a:pt x="40" y="277"/>
                </a:lnTo>
                <a:lnTo>
                  <a:pt x="60" y="226"/>
                </a:lnTo>
                <a:lnTo>
                  <a:pt x="32" y="173"/>
                </a:lnTo>
                <a:lnTo>
                  <a:pt x="20" y="133"/>
                </a:lnTo>
                <a:lnTo>
                  <a:pt x="7" y="113"/>
                </a:lnTo>
                <a:lnTo>
                  <a:pt x="0" y="2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0BB2609A-7094-EE42-BFDA-5176C526E2C7}"/>
              </a:ext>
            </a:extLst>
          </p:cNvPr>
          <p:cNvSpPr>
            <a:spLocks/>
          </p:cNvSpPr>
          <p:nvPr/>
        </p:nvSpPr>
        <p:spPr bwMode="auto">
          <a:xfrm>
            <a:off x="5546630" y="4418042"/>
            <a:ext cx="722120" cy="809825"/>
          </a:xfrm>
          <a:custGeom>
            <a:avLst/>
            <a:gdLst>
              <a:gd name="T0" fmla="*/ 12 w 381"/>
              <a:gd name="T1" fmla="*/ 314 h 402"/>
              <a:gd name="T2" fmla="*/ 12 w 381"/>
              <a:gd name="T3" fmla="*/ 141 h 402"/>
              <a:gd name="T4" fmla="*/ 0 w 381"/>
              <a:gd name="T5" fmla="*/ 28 h 402"/>
              <a:gd name="T6" fmla="*/ 148 w 381"/>
              <a:gd name="T7" fmla="*/ 21 h 402"/>
              <a:gd name="T8" fmla="*/ 353 w 381"/>
              <a:gd name="T9" fmla="*/ 0 h 402"/>
              <a:gd name="T10" fmla="*/ 341 w 381"/>
              <a:gd name="T11" fmla="*/ 44 h 402"/>
              <a:gd name="T12" fmla="*/ 381 w 381"/>
              <a:gd name="T13" fmla="*/ 44 h 402"/>
              <a:gd name="T14" fmla="*/ 374 w 381"/>
              <a:gd name="T15" fmla="*/ 113 h 402"/>
              <a:gd name="T16" fmla="*/ 353 w 381"/>
              <a:gd name="T17" fmla="*/ 129 h 402"/>
              <a:gd name="T18" fmla="*/ 365 w 381"/>
              <a:gd name="T19" fmla="*/ 129 h 402"/>
              <a:gd name="T20" fmla="*/ 353 w 381"/>
              <a:gd name="T21" fmla="*/ 157 h 402"/>
              <a:gd name="T22" fmla="*/ 293 w 381"/>
              <a:gd name="T23" fmla="*/ 266 h 402"/>
              <a:gd name="T24" fmla="*/ 293 w 381"/>
              <a:gd name="T25" fmla="*/ 323 h 402"/>
              <a:gd name="T26" fmla="*/ 305 w 381"/>
              <a:gd name="T27" fmla="*/ 330 h 402"/>
              <a:gd name="T28" fmla="*/ 302 w 381"/>
              <a:gd name="T29" fmla="*/ 374 h 402"/>
              <a:gd name="T30" fmla="*/ 60 w 381"/>
              <a:gd name="T31" fmla="*/ 402 h 402"/>
              <a:gd name="T32" fmla="*/ 51 w 381"/>
              <a:gd name="T33" fmla="*/ 339 h 402"/>
              <a:gd name="T34" fmla="*/ 12 w 381"/>
              <a:gd name="T35" fmla="*/ 314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1" h="402">
                <a:moveTo>
                  <a:pt x="12" y="314"/>
                </a:moveTo>
                <a:lnTo>
                  <a:pt x="12" y="141"/>
                </a:lnTo>
                <a:lnTo>
                  <a:pt x="0" y="28"/>
                </a:lnTo>
                <a:lnTo>
                  <a:pt x="148" y="21"/>
                </a:lnTo>
                <a:lnTo>
                  <a:pt x="353" y="0"/>
                </a:lnTo>
                <a:lnTo>
                  <a:pt x="341" y="44"/>
                </a:lnTo>
                <a:lnTo>
                  <a:pt x="381" y="44"/>
                </a:lnTo>
                <a:lnTo>
                  <a:pt x="374" y="113"/>
                </a:lnTo>
                <a:lnTo>
                  <a:pt x="353" y="129"/>
                </a:lnTo>
                <a:lnTo>
                  <a:pt x="365" y="129"/>
                </a:lnTo>
                <a:lnTo>
                  <a:pt x="353" y="157"/>
                </a:lnTo>
                <a:lnTo>
                  <a:pt x="293" y="266"/>
                </a:lnTo>
                <a:lnTo>
                  <a:pt x="293" y="323"/>
                </a:lnTo>
                <a:lnTo>
                  <a:pt x="305" y="330"/>
                </a:lnTo>
                <a:lnTo>
                  <a:pt x="302" y="374"/>
                </a:lnTo>
                <a:lnTo>
                  <a:pt x="60" y="402"/>
                </a:lnTo>
                <a:lnTo>
                  <a:pt x="51" y="339"/>
                </a:lnTo>
                <a:lnTo>
                  <a:pt x="12" y="31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5" name="Freeform 25">
            <a:extLst>
              <a:ext uri="{FF2B5EF4-FFF2-40B4-BE49-F238E27FC236}">
                <a16:creationId xmlns:a16="http://schemas.microsoft.com/office/drawing/2014/main" id="{5D01B92D-094E-6E46-8205-8BE472B9C096}"/>
              </a:ext>
            </a:extLst>
          </p:cNvPr>
          <p:cNvSpPr>
            <a:spLocks/>
          </p:cNvSpPr>
          <p:nvPr/>
        </p:nvSpPr>
        <p:spPr bwMode="auto">
          <a:xfrm>
            <a:off x="3298771" y="4361635"/>
            <a:ext cx="989361" cy="1190564"/>
          </a:xfrm>
          <a:custGeom>
            <a:avLst/>
            <a:gdLst>
              <a:gd name="T0" fmla="*/ 0 w 522"/>
              <a:gd name="T1" fmla="*/ 591 h 591"/>
              <a:gd name="T2" fmla="*/ 68 w 522"/>
              <a:gd name="T3" fmla="*/ 591 h 591"/>
              <a:gd name="T4" fmla="*/ 80 w 522"/>
              <a:gd name="T5" fmla="*/ 552 h 591"/>
              <a:gd name="T6" fmla="*/ 229 w 522"/>
              <a:gd name="T7" fmla="*/ 555 h 591"/>
              <a:gd name="T8" fmla="*/ 229 w 522"/>
              <a:gd name="T9" fmla="*/ 535 h 591"/>
              <a:gd name="T10" fmla="*/ 514 w 522"/>
              <a:gd name="T11" fmla="*/ 535 h 591"/>
              <a:gd name="T12" fmla="*/ 522 w 522"/>
              <a:gd name="T13" fmla="*/ 72 h 591"/>
              <a:gd name="T14" fmla="*/ 522 w 522"/>
              <a:gd name="T15" fmla="*/ 33 h 591"/>
              <a:gd name="T16" fmla="*/ 52 w 522"/>
              <a:gd name="T17" fmla="*/ 0 h 591"/>
              <a:gd name="T18" fmla="*/ 0 w 522"/>
              <a:gd name="T1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591">
                <a:moveTo>
                  <a:pt x="0" y="591"/>
                </a:moveTo>
                <a:lnTo>
                  <a:pt x="68" y="591"/>
                </a:lnTo>
                <a:lnTo>
                  <a:pt x="80" y="552"/>
                </a:lnTo>
                <a:lnTo>
                  <a:pt x="229" y="555"/>
                </a:lnTo>
                <a:lnTo>
                  <a:pt x="229" y="535"/>
                </a:lnTo>
                <a:lnTo>
                  <a:pt x="514" y="535"/>
                </a:lnTo>
                <a:lnTo>
                  <a:pt x="522" y="72"/>
                </a:lnTo>
                <a:lnTo>
                  <a:pt x="522" y="33"/>
                </a:lnTo>
                <a:lnTo>
                  <a:pt x="52" y="0"/>
                </a:lnTo>
                <a:lnTo>
                  <a:pt x="0" y="59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6" name="Freeform 26">
            <a:extLst>
              <a:ext uri="{FF2B5EF4-FFF2-40B4-BE49-F238E27FC236}">
                <a16:creationId xmlns:a16="http://schemas.microsoft.com/office/drawing/2014/main" id="{EB089E60-0164-8C47-A9E0-E81B81E6FCE9}"/>
              </a:ext>
            </a:extLst>
          </p:cNvPr>
          <p:cNvSpPr>
            <a:spLocks/>
          </p:cNvSpPr>
          <p:nvPr/>
        </p:nvSpPr>
        <p:spPr bwMode="auto">
          <a:xfrm>
            <a:off x="2436397" y="4283069"/>
            <a:ext cx="960931" cy="1269128"/>
          </a:xfrm>
          <a:custGeom>
            <a:avLst/>
            <a:gdLst>
              <a:gd name="T0" fmla="*/ 507 w 507"/>
              <a:gd name="T1" fmla="*/ 39 h 630"/>
              <a:gd name="T2" fmla="*/ 455 w 507"/>
              <a:gd name="T3" fmla="*/ 630 h 630"/>
              <a:gd name="T4" fmla="*/ 274 w 507"/>
              <a:gd name="T5" fmla="*/ 614 h 630"/>
              <a:gd name="T6" fmla="*/ 0 w 507"/>
              <a:gd name="T7" fmla="*/ 462 h 630"/>
              <a:gd name="T8" fmla="*/ 0 w 507"/>
              <a:gd name="T9" fmla="*/ 429 h 630"/>
              <a:gd name="T10" fmla="*/ 21 w 507"/>
              <a:gd name="T11" fmla="*/ 397 h 630"/>
              <a:gd name="T12" fmla="*/ 0 w 507"/>
              <a:gd name="T13" fmla="*/ 381 h 630"/>
              <a:gd name="T14" fmla="*/ 21 w 507"/>
              <a:gd name="T15" fmla="*/ 341 h 630"/>
              <a:gd name="T16" fmla="*/ 41 w 507"/>
              <a:gd name="T17" fmla="*/ 296 h 630"/>
              <a:gd name="T18" fmla="*/ 62 w 507"/>
              <a:gd name="T19" fmla="*/ 273 h 630"/>
              <a:gd name="T20" fmla="*/ 41 w 507"/>
              <a:gd name="T21" fmla="*/ 236 h 630"/>
              <a:gd name="T22" fmla="*/ 44 w 507"/>
              <a:gd name="T23" fmla="*/ 189 h 630"/>
              <a:gd name="T24" fmla="*/ 44 w 507"/>
              <a:gd name="T25" fmla="*/ 88 h 630"/>
              <a:gd name="T26" fmla="*/ 62 w 507"/>
              <a:gd name="T27" fmla="*/ 67 h 630"/>
              <a:gd name="T28" fmla="*/ 73 w 507"/>
              <a:gd name="T29" fmla="*/ 67 h 630"/>
              <a:gd name="T30" fmla="*/ 85 w 507"/>
              <a:gd name="T31" fmla="*/ 88 h 630"/>
              <a:gd name="T32" fmla="*/ 106 w 507"/>
              <a:gd name="T33" fmla="*/ 76 h 630"/>
              <a:gd name="T34" fmla="*/ 117 w 507"/>
              <a:gd name="T35" fmla="*/ 0 h 630"/>
              <a:gd name="T36" fmla="*/ 507 w 507"/>
              <a:gd name="T37" fmla="*/ 3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7" h="630">
                <a:moveTo>
                  <a:pt x="507" y="39"/>
                </a:moveTo>
                <a:lnTo>
                  <a:pt x="455" y="630"/>
                </a:lnTo>
                <a:lnTo>
                  <a:pt x="274" y="614"/>
                </a:lnTo>
                <a:lnTo>
                  <a:pt x="0" y="462"/>
                </a:lnTo>
                <a:lnTo>
                  <a:pt x="0" y="429"/>
                </a:lnTo>
                <a:lnTo>
                  <a:pt x="21" y="397"/>
                </a:lnTo>
                <a:lnTo>
                  <a:pt x="0" y="381"/>
                </a:lnTo>
                <a:lnTo>
                  <a:pt x="21" y="341"/>
                </a:lnTo>
                <a:lnTo>
                  <a:pt x="41" y="296"/>
                </a:lnTo>
                <a:lnTo>
                  <a:pt x="62" y="273"/>
                </a:lnTo>
                <a:lnTo>
                  <a:pt x="41" y="236"/>
                </a:lnTo>
                <a:lnTo>
                  <a:pt x="44" y="189"/>
                </a:lnTo>
                <a:lnTo>
                  <a:pt x="44" y="88"/>
                </a:lnTo>
                <a:lnTo>
                  <a:pt x="62" y="67"/>
                </a:lnTo>
                <a:lnTo>
                  <a:pt x="73" y="67"/>
                </a:lnTo>
                <a:lnTo>
                  <a:pt x="85" y="88"/>
                </a:lnTo>
                <a:lnTo>
                  <a:pt x="106" y="76"/>
                </a:lnTo>
                <a:lnTo>
                  <a:pt x="117" y="0"/>
                </a:lnTo>
                <a:lnTo>
                  <a:pt x="507" y="3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3402B14D-EFB6-C04C-AB93-C7E524C87BD3}"/>
              </a:ext>
            </a:extLst>
          </p:cNvPr>
          <p:cNvSpPr>
            <a:spLocks/>
          </p:cNvSpPr>
          <p:nvPr/>
        </p:nvSpPr>
        <p:spPr bwMode="auto">
          <a:xfrm>
            <a:off x="3192632" y="2693638"/>
            <a:ext cx="1019686" cy="884362"/>
          </a:xfrm>
          <a:custGeom>
            <a:avLst/>
            <a:gdLst>
              <a:gd name="T0" fmla="*/ 538 w 538"/>
              <a:gd name="T1" fmla="*/ 41 h 439"/>
              <a:gd name="T2" fmla="*/ 56 w 538"/>
              <a:gd name="T3" fmla="*/ 0 h 439"/>
              <a:gd name="T4" fmla="*/ 44 w 538"/>
              <a:gd name="T5" fmla="*/ 49 h 439"/>
              <a:gd name="T6" fmla="*/ 7 w 538"/>
              <a:gd name="T7" fmla="*/ 310 h 439"/>
              <a:gd name="T8" fmla="*/ 0 w 538"/>
              <a:gd name="T9" fmla="*/ 402 h 439"/>
              <a:gd name="T10" fmla="*/ 141 w 538"/>
              <a:gd name="T11" fmla="*/ 415 h 439"/>
              <a:gd name="T12" fmla="*/ 522 w 538"/>
              <a:gd name="T13" fmla="*/ 439 h 439"/>
              <a:gd name="T14" fmla="*/ 531 w 538"/>
              <a:gd name="T15" fmla="*/ 242 h 439"/>
              <a:gd name="T16" fmla="*/ 538 w 538"/>
              <a:gd name="T17" fmla="*/ 4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8" h="439">
                <a:moveTo>
                  <a:pt x="538" y="41"/>
                </a:moveTo>
                <a:lnTo>
                  <a:pt x="56" y="0"/>
                </a:lnTo>
                <a:lnTo>
                  <a:pt x="44" y="49"/>
                </a:lnTo>
                <a:lnTo>
                  <a:pt x="7" y="310"/>
                </a:lnTo>
                <a:lnTo>
                  <a:pt x="0" y="402"/>
                </a:lnTo>
                <a:lnTo>
                  <a:pt x="141" y="415"/>
                </a:lnTo>
                <a:lnTo>
                  <a:pt x="522" y="439"/>
                </a:lnTo>
                <a:lnTo>
                  <a:pt x="531" y="242"/>
                </a:lnTo>
                <a:lnTo>
                  <a:pt x="538" y="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8" name="Freeform 29">
            <a:extLst>
              <a:ext uri="{FF2B5EF4-FFF2-40B4-BE49-F238E27FC236}">
                <a16:creationId xmlns:a16="http://schemas.microsoft.com/office/drawing/2014/main" id="{7512AAAF-7394-8D4A-B5CA-D85AFB003677}"/>
              </a:ext>
            </a:extLst>
          </p:cNvPr>
          <p:cNvSpPr>
            <a:spLocks/>
          </p:cNvSpPr>
          <p:nvPr/>
        </p:nvSpPr>
        <p:spPr bwMode="auto">
          <a:xfrm>
            <a:off x="2764288" y="1762944"/>
            <a:ext cx="1487832" cy="1029405"/>
          </a:xfrm>
          <a:custGeom>
            <a:avLst/>
            <a:gdLst>
              <a:gd name="T0" fmla="*/ 270 w 785"/>
              <a:gd name="T1" fmla="*/ 511 h 511"/>
              <a:gd name="T2" fmla="*/ 282 w 785"/>
              <a:gd name="T3" fmla="*/ 462 h 511"/>
              <a:gd name="T4" fmla="*/ 764 w 785"/>
              <a:gd name="T5" fmla="*/ 503 h 511"/>
              <a:gd name="T6" fmla="*/ 768 w 785"/>
              <a:gd name="T7" fmla="*/ 414 h 511"/>
              <a:gd name="T8" fmla="*/ 785 w 785"/>
              <a:gd name="T9" fmla="*/ 81 h 511"/>
              <a:gd name="T10" fmla="*/ 531 w 785"/>
              <a:gd name="T11" fmla="*/ 72 h 511"/>
              <a:gd name="T12" fmla="*/ 362 w 785"/>
              <a:gd name="T13" fmla="*/ 53 h 511"/>
              <a:gd name="T14" fmla="*/ 81 w 785"/>
              <a:gd name="T15" fmla="*/ 12 h 511"/>
              <a:gd name="T16" fmla="*/ 28 w 785"/>
              <a:gd name="T17" fmla="*/ 0 h 511"/>
              <a:gd name="T18" fmla="*/ 0 w 785"/>
              <a:gd name="T19" fmla="*/ 121 h 511"/>
              <a:gd name="T20" fmla="*/ 12 w 785"/>
              <a:gd name="T21" fmla="*/ 121 h 511"/>
              <a:gd name="T22" fmla="*/ 12 w 785"/>
              <a:gd name="T23" fmla="*/ 157 h 511"/>
              <a:gd name="T24" fmla="*/ 41 w 785"/>
              <a:gd name="T25" fmla="*/ 250 h 511"/>
              <a:gd name="T26" fmla="*/ 41 w 785"/>
              <a:gd name="T27" fmla="*/ 273 h 511"/>
              <a:gd name="T28" fmla="*/ 53 w 785"/>
              <a:gd name="T29" fmla="*/ 261 h 511"/>
              <a:gd name="T30" fmla="*/ 69 w 785"/>
              <a:gd name="T31" fmla="*/ 289 h 511"/>
              <a:gd name="T32" fmla="*/ 69 w 785"/>
              <a:gd name="T33" fmla="*/ 322 h 511"/>
              <a:gd name="T34" fmla="*/ 60 w 785"/>
              <a:gd name="T35" fmla="*/ 349 h 511"/>
              <a:gd name="T36" fmla="*/ 60 w 785"/>
              <a:gd name="T37" fmla="*/ 374 h 511"/>
              <a:gd name="T38" fmla="*/ 93 w 785"/>
              <a:gd name="T39" fmla="*/ 374 h 511"/>
              <a:gd name="T40" fmla="*/ 109 w 785"/>
              <a:gd name="T41" fmla="*/ 450 h 511"/>
              <a:gd name="T42" fmla="*/ 122 w 785"/>
              <a:gd name="T43" fmla="*/ 474 h 511"/>
              <a:gd name="T44" fmla="*/ 150 w 785"/>
              <a:gd name="T45" fmla="*/ 474 h 511"/>
              <a:gd name="T46" fmla="*/ 213 w 785"/>
              <a:gd name="T47" fmla="*/ 494 h 511"/>
              <a:gd name="T48" fmla="*/ 245 w 785"/>
              <a:gd name="T49" fmla="*/ 483 h 511"/>
              <a:gd name="T50" fmla="*/ 270 w 785"/>
              <a:gd name="T51" fmla="*/ 51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5" h="511">
                <a:moveTo>
                  <a:pt x="270" y="511"/>
                </a:moveTo>
                <a:lnTo>
                  <a:pt x="282" y="462"/>
                </a:lnTo>
                <a:lnTo>
                  <a:pt x="764" y="503"/>
                </a:lnTo>
                <a:lnTo>
                  <a:pt x="768" y="414"/>
                </a:lnTo>
                <a:lnTo>
                  <a:pt x="785" y="81"/>
                </a:lnTo>
                <a:lnTo>
                  <a:pt x="531" y="72"/>
                </a:lnTo>
                <a:lnTo>
                  <a:pt x="362" y="53"/>
                </a:lnTo>
                <a:lnTo>
                  <a:pt x="81" y="12"/>
                </a:lnTo>
                <a:lnTo>
                  <a:pt x="28" y="0"/>
                </a:lnTo>
                <a:lnTo>
                  <a:pt x="0" y="121"/>
                </a:lnTo>
                <a:lnTo>
                  <a:pt x="12" y="121"/>
                </a:lnTo>
                <a:lnTo>
                  <a:pt x="12" y="157"/>
                </a:lnTo>
                <a:lnTo>
                  <a:pt x="41" y="250"/>
                </a:lnTo>
                <a:lnTo>
                  <a:pt x="41" y="273"/>
                </a:lnTo>
                <a:lnTo>
                  <a:pt x="53" y="261"/>
                </a:lnTo>
                <a:lnTo>
                  <a:pt x="69" y="289"/>
                </a:lnTo>
                <a:lnTo>
                  <a:pt x="69" y="322"/>
                </a:lnTo>
                <a:lnTo>
                  <a:pt x="60" y="349"/>
                </a:lnTo>
                <a:lnTo>
                  <a:pt x="60" y="374"/>
                </a:lnTo>
                <a:lnTo>
                  <a:pt x="93" y="374"/>
                </a:lnTo>
                <a:lnTo>
                  <a:pt x="109" y="450"/>
                </a:lnTo>
                <a:lnTo>
                  <a:pt x="122" y="474"/>
                </a:lnTo>
                <a:lnTo>
                  <a:pt x="150" y="474"/>
                </a:lnTo>
                <a:lnTo>
                  <a:pt x="213" y="494"/>
                </a:lnTo>
                <a:lnTo>
                  <a:pt x="245" y="483"/>
                </a:lnTo>
                <a:lnTo>
                  <a:pt x="270" y="51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49" name="Freeform 30">
            <a:extLst>
              <a:ext uri="{FF2B5EF4-FFF2-40B4-BE49-F238E27FC236}">
                <a16:creationId xmlns:a16="http://schemas.microsoft.com/office/drawing/2014/main" id="{ECDA25E2-B500-074B-B909-952C95BDDC74}"/>
              </a:ext>
            </a:extLst>
          </p:cNvPr>
          <p:cNvSpPr>
            <a:spLocks/>
          </p:cNvSpPr>
          <p:nvPr/>
        </p:nvSpPr>
        <p:spPr bwMode="auto">
          <a:xfrm>
            <a:off x="2400386" y="1738770"/>
            <a:ext cx="875641" cy="1579360"/>
          </a:xfrm>
          <a:custGeom>
            <a:avLst/>
            <a:gdLst>
              <a:gd name="T0" fmla="*/ 0 w 462"/>
              <a:gd name="T1" fmla="*/ 700 h 784"/>
              <a:gd name="T2" fmla="*/ 213 w 462"/>
              <a:gd name="T3" fmla="*/ 744 h 784"/>
              <a:gd name="T4" fmla="*/ 425 w 462"/>
              <a:gd name="T5" fmla="*/ 784 h 784"/>
              <a:gd name="T6" fmla="*/ 462 w 462"/>
              <a:gd name="T7" fmla="*/ 523 h 784"/>
              <a:gd name="T8" fmla="*/ 437 w 462"/>
              <a:gd name="T9" fmla="*/ 495 h 784"/>
              <a:gd name="T10" fmla="*/ 405 w 462"/>
              <a:gd name="T11" fmla="*/ 506 h 784"/>
              <a:gd name="T12" fmla="*/ 342 w 462"/>
              <a:gd name="T13" fmla="*/ 486 h 784"/>
              <a:gd name="T14" fmla="*/ 314 w 462"/>
              <a:gd name="T15" fmla="*/ 486 h 784"/>
              <a:gd name="T16" fmla="*/ 301 w 462"/>
              <a:gd name="T17" fmla="*/ 462 h 784"/>
              <a:gd name="T18" fmla="*/ 285 w 462"/>
              <a:gd name="T19" fmla="*/ 386 h 784"/>
              <a:gd name="T20" fmla="*/ 252 w 462"/>
              <a:gd name="T21" fmla="*/ 386 h 784"/>
              <a:gd name="T22" fmla="*/ 252 w 462"/>
              <a:gd name="T23" fmla="*/ 361 h 784"/>
              <a:gd name="T24" fmla="*/ 261 w 462"/>
              <a:gd name="T25" fmla="*/ 334 h 784"/>
              <a:gd name="T26" fmla="*/ 261 w 462"/>
              <a:gd name="T27" fmla="*/ 301 h 784"/>
              <a:gd name="T28" fmla="*/ 245 w 462"/>
              <a:gd name="T29" fmla="*/ 273 h 784"/>
              <a:gd name="T30" fmla="*/ 233 w 462"/>
              <a:gd name="T31" fmla="*/ 285 h 784"/>
              <a:gd name="T32" fmla="*/ 233 w 462"/>
              <a:gd name="T33" fmla="*/ 262 h 784"/>
              <a:gd name="T34" fmla="*/ 204 w 462"/>
              <a:gd name="T35" fmla="*/ 169 h 784"/>
              <a:gd name="T36" fmla="*/ 204 w 462"/>
              <a:gd name="T37" fmla="*/ 133 h 784"/>
              <a:gd name="T38" fmla="*/ 192 w 462"/>
              <a:gd name="T39" fmla="*/ 133 h 784"/>
              <a:gd name="T40" fmla="*/ 220 w 462"/>
              <a:gd name="T41" fmla="*/ 12 h 784"/>
              <a:gd name="T42" fmla="*/ 153 w 462"/>
              <a:gd name="T43" fmla="*/ 0 h 784"/>
              <a:gd name="T44" fmla="*/ 92 w 462"/>
              <a:gd name="T45" fmla="*/ 253 h 784"/>
              <a:gd name="T46" fmla="*/ 100 w 462"/>
              <a:gd name="T47" fmla="*/ 273 h 784"/>
              <a:gd name="T48" fmla="*/ 92 w 462"/>
              <a:gd name="T49" fmla="*/ 314 h 784"/>
              <a:gd name="T50" fmla="*/ 100 w 462"/>
              <a:gd name="T51" fmla="*/ 342 h 784"/>
              <a:gd name="T52" fmla="*/ 92 w 462"/>
              <a:gd name="T53" fmla="*/ 366 h 784"/>
              <a:gd name="T54" fmla="*/ 63 w 462"/>
              <a:gd name="T55" fmla="*/ 407 h 784"/>
              <a:gd name="T56" fmla="*/ 40 w 462"/>
              <a:gd name="T57" fmla="*/ 455 h 784"/>
              <a:gd name="T58" fmla="*/ 40 w 462"/>
              <a:gd name="T59" fmla="*/ 474 h 784"/>
              <a:gd name="T60" fmla="*/ 60 w 462"/>
              <a:gd name="T61" fmla="*/ 495 h 784"/>
              <a:gd name="T62" fmla="*/ 19 w 462"/>
              <a:gd name="T63" fmla="*/ 575 h 784"/>
              <a:gd name="T64" fmla="*/ 0 w 462"/>
              <a:gd name="T65" fmla="*/ 70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2" h="784">
                <a:moveTo>
                  <a:pt x="0" y="700"/>
                </a:moveTo>
                <a:lnTo>
                  <a:pt x="213" y="744"/>
                </a:lnTo>
                <a:lnTo>
                  <a:pt x="425" y="784"/>
                </a:lnTo>
                <a:lnTo>
                  <a:pt x="462" y="523"/>
                </a:lnTo>
                <a:lnTo>
                  <a:pt x="437" y="495"/>
                </a:lnTo>
                <a:lnTo>
                  <a:pt x="405" y="506"/>
                </a:lnTo>
                <a:lnTo>
                  <a:pt x="342" y="486"/>
                </a:lnTo>
                <a:lnTo>
                  <a:pt x="314" y="486"/>
                </a:lnTo>
                <a:lnTo>
                  <a:pt x="301" y="462"/>
                </a:lnTo>
                <a:lnTo>
                  <a:pt x="285" y="386"/>
                </a:lnTo>
                <a:lnTo>
                  <a:pt x="252" y="386"/>
                </a:lnTo>
                <a:lnTo>
                  <a:pt x="252" y="361"/>
                </a:lnTo>
                <a:lnTo>
                  <a:pt x="261" y="334"/>
                </a:lnTo>
                <a:lnTo>
                  <a:pt x="261" y="301"/>
                </a:lnTo>
                <a:lnTo>
                  <a:pt x="245" y="273"/>
                </a:lnTo>
                <a:lnTo>
                  <a:pt x="233" y="285"/>
                </a:lnTo>
                <a:lnTo>
                  <a:pt x="233" y="262"/>
                </a:lnTo>
                <a:lnTo>
                  <a:pt x="204" y="169"/>
                </a:lnTo>
                <a:lnTo>
                  <a:pt x="204" y="133"/>
                </a:lnTo>
                <a:lnTo>
                  <a:pt x="192" y="133"/>
                </a:lnTo>
                <a:lnTo>
                  <a:pt x="220" y="12"/>
                </a:lnTo>
                <a:lnTo>
                  <a:pt x="153" y="0"/>
                </a:lnTo>
                <a:lnTo>
                  <a:pt x="92" y="253"/>
                </a:lnTo>
                <a:lnTo>
                  <a:pt x="100" y="273"/>
                </a:lnTo>
                <a:lnTo>
                  <a:pt x="92" y="314"/>
                </a:lnTo>
                <a:lnTo>
                  <a:pt x="100" y="342"/>
                </a:lnTo>
                <a:lnTo>
                  <a:pt x="92" y="366"/>
                </a:lnTo>
                <a:lnTo>
                  <a:pt x="63" y="407"/>
                </a:lnTo>
                <a:lnTo>
                  <a:pt x="40" y="455"/>
                </a:lnTo>
                <a:lnTo>
                  <a:pt x="40" y="474"/>
                </a:lnTo>
                <a:lnTo>
                  <a:pt x="60" y="495"/>
                </a:lnTo>
                <a:lnTo>
                  <a:pt x="19" y="575"/>
                </a:lnTo>
                <a:lnTo>
                  <a:pt x="0" y="70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0" name="Freeform 31">
            <a:extLst>
              <a:ext uri="{FF2B5EF4-FFF2-40B4-BE49-F238E27FC236}">
                <a16:creationId xmlns:a16="http://schemas.microsoft.com/office/drawing/2014/main" id="{F837EB35-6A3D-244E-848F-DF811FBEBBD6}"/>
              </a:ext>
            </a:extLst>
          </p:cNvPr>
          <p:cNvSpPr>
            <a:spLocks/>
          </p:cNvSpPr>
          <p:nvPr/>
        </p:nvSpPr>
        <p:spPr bwMode="auto">
          <a:xfrm>
            <a:off x="1721857" y="1545380"/>
            <a:ext cx="968512" cy="825941"/>
          </a:xfrm>
          <a:custGeom>
            <a:avLst/>
            <a:gdLst>
              <a:gd name="T0" fmla="*/ 157 w 511"/>
              <a:gd name="T1" fmla="*/ 0 h 410"/>
              <a:gd name="T2" fmla="*/ 329 w 511"/>
              <a:gd name="T3" fmla="*/ 48 h 410"/>
              <a:gd name="T4" fmla="*/ 511 w 511"/>
              <a:gd name="T5" fmla="*/ 96 h 410"/>
              <a:gd name="T6" fmla="*/ 450 w 511"/>
              <a:gd name="T7" fmla="*/ 349 h 410"/>
              <a:gd name="T8" fmla="*/ 458 w 511"/>
              <a:gd name="T9" fmla="*/ 369 h 410"/>
              <a:gd name="T10" fmla="*/ 450 w 511"/>
              <a:gd name="T11" fmla="*/ 410 h 410"/>
              <a:gd name="T12" fmla="*/ 338 w 511"/>
              <a:gd name="T13" fmla="*/ 369 h 410"/>
              <a:gd name="T14" fmla="*/ 329 w 511"/>
              <a:gd name="T15" fmla="*/ 378 h 410"/>
              <a:gd name="T16" fmla="*/ 160 w 511"/>
              <a:gd name="T17" fmla="*/ 362 h 410"/>
              <a:gd name="T18" fmla="*/ 144 w 511"/>
              <a:gd name="T19" fmla="*/ 349 h 410"/>
              <a:gd name="T20" fmla="*/ 77 w 511"/>
              <a:gd name="T21" fmla="*/ 341 h 410"/>
              <a:gd name="T22" fmla="*/ 60 w 511"/>
              <a:gd name="T23" fmla="*/ 318 h 410"/>
              <a:gd name="T24" fmla="*/ 56 w 511"/>
              <a:gd name="T25" fmla="*/ 286 h 410"/>
              <a:gd name="T26" fmla="*/ 15 w 511"/>
              <a:gd name="T27" fmla="*/ 265 h 410"/>
              <a:gd name="T28" fmla="*/ 0 w 511"/>
              <a:gd name="T29" fmla="*/ 245 h 410"/>
              <a:gd name="T30" fmla="*/ 0 w 511"/>
              <a:gd name="T31" fmla="*/ 205 h 410"/>
              <a:gd name="T32" fmla="*/ 8 w 511"/>
              <a:gd name="T33" fmla="*/ 196 h 410"/>
              <a:gd name="T34" fmla="*/ 4 w 511"/>
              <a:gd name="T35" fmla="*/ 177 h 410"/>
              <a:gd name="T36" fmla="*/ 24 w 511"/>
              <a:gd name="T37" fmla="*/ 177 h 410"/>
              <a:gd name="T38" fmla="*/ 8 w 511"/>
              <a:gd name="T39" fmla="*/ 148 h 410"/>
              <a:gd name="T40" fmla="*/ 4 w 511"/>
              <a:gd name="T41" fmla="*/ 69 h 410"/>
              <a:gd name="T42" fmla="*/ 15 w 511"/>
              <a:gd name="T43" fmla="*/ 28 h 410"/>
              <a:gd name="T44" fmla="*/ 68 w 511"/>
              <a:gd name="T45" fmla="*/ 69 h 410"/>
              <a:gd name="T46" fmla="*/ 109 w 511"/>
              <a:gd name="T47" fmla="*/ 85 h 410"/>
              <a:gd name="T48" fmla="*/ 128 w 511"/>
              <a:gd name="T49" fmla="*/ 104 h 410"/>
              <a:gd name="T50" fmla="*/ 116 w 511"/>
              <a:gd name="T51" fmla="*/ 124 h 410"/>
              <a:gd name="T52" fmla="*/ 96 w 511"/>
              <a:gd name="T53" fmla="*/ 136 h 410"/>
              <a:gd name="T54" fmla="*/ 128 w 511"/>
              <a:gd name="T55" fmla="*/ 136 h 410"/>
              <a:gd name="T56" fmla="*/ 121 w 511"/>
              <a:gd name="T57" fmla="*/ 164 h 410"/>
              <a:gd name="T58" fmla="*/ 88 w 511"/>
              <a:gd name="T59" fmla="*/ 168 h 410"/>
              <a:gd name="T60" fmla="*/ 88 w 511"/>
              <a:gd name="T61" fmla="*/ 180 h 410"/>
              <a:gd name="T62" fmla="*/ 128 w 511"/>
              <a:gd name="T63" fmla="*/ 168 h 410"/>
              <a:gd name="T64" fmla="*/ 144 w 511"/>
              <a:gd name="T65" fmla="*/ 136 h 410"/>
              <a:gd name="T66" fmla="*/ 160 w 511"/>
              <a:gd name="T67" fmla="*/ 100 h 410"/>
              <a:gd name="T68" fmla="*/ 169 w 511"/>
              <a:gd name="T69" fmla="*/ 44 h 410"/>
              <a:gd name="T70" fmla="*/ 157 w 511"/>
              <a:gd name="T71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1" h="410">
                <a:moveTo>
                  <a:pt x="157" y="0"/>
                </a:moveTo>
                <a:lnTo>
                  <a:pt x="329" y="48"/>
                </a:lnTo>
                <a:lnTo>
                  <a:pt x="511" y="96"/>
                </a:lnTo>
                <a:lnTo>
                  <a:pt x="450" y="349"/>
                </a:lnTo>
                <a:lnTo>
                  <a:pt x="458" y="369"/>
                </a:lnTo>
                <a:lnTo>
                  <a:pt x="450" y="410"/>
                </a:lnTo>
                <a:lnTo>
                  <a:pt x="338" y="369"/>
                </a:lnTo>
                <a:lnTo>
                  <a:pt x="329" y="378"/>
                </a:lnTo>
                <a:lnTo>
                  <a:pt x="160" y="362"/>
                </a:lnTo>
                <a:lnTo>
                  <a:pt x="144" y="349"/>
                </a:lnTo>
                <a:lnTo>
                  <a:pt x="77" y="341"/>
                </a:lnTo>
                <a:lnTo>
                  <a:pt x="60" y="318"/>
                </a:lnTo>
                <a:lnTo>
                  <a:pt x="56" y="286"/>
                </a:lnTo>
                <a:lnTo>
                  <a:pt x="15" y="265"/>
                </a:lnTo>
                <a:lnTo>
                  <a:pt x="0" y="245"/>
                </a:lnTo>
                <a:lnTo>
                  <a:pt x="0" y="205"/>
                </a:lnTo>
                <a:lnTo>
                  <a:pt x="8" y="196"/>
                </a:lnTo>
                <a:lnTo>
                  <a:pt x="4" y="177"/>
                </a:lnTo>
                <a:lnTo>
                  <a:pt x="24" y="177"/>
                </a:lnTo>
                <a:lnTo>
                  <a:pt x="8" y="148"/>
                </a:lnTo>
                <a:lnTo>
                  <a:pt x="4" y="69"/>
                </a:lnTo>
                <a:lnTo>
                  <a:pt x="15" y="28"/>
                </a:lnTo>
                <a:lnTo>
                  <a:pt x="68" y="69"/>
                </a:lnTo>
                <a:lnTo>
                  <a:pt x="109" y="85"/>
                </a:lnTo>
                <a:lnTo>
                  <a:pt x="128" y="104"/>
                </a:lnTo>
                <a:lnTo>
                  <a:pt x="116" y="124"/>
                </a:lnTo>
                <a:lnTo>
                  <a:pt x="96" y="136"/>
                </a:lnTo>
                <a:lnTo>
                  <a:pt x="128" y="136"/>
                </a:lnTo>
                <a:lnTo>
                  <a:pt x="121" y="164"/>
                </a:lnTo>
                <a:lnTo>
                  <a:pt x="88" y="168"/>
                </a:lnTo>
                <a:lnTo>
                  <a:pt x="88" y="180"/>
                </a:lnTo>
                <a:lnTo>
                  <a:pt x="128" y="168"/>
                </a:lnTo>
                <a:lnTo>
                  <a:pt x="144" y="136"/>
                </a:lnTo>
                <a:lnTo>
                  <a:pt x="160" y="100"/>
                </a:lnTo>
                <a:lnTo>
                  <a:pt x="169" y="44"/>
                </a:lnTo>
                <a:lnTo>
                  <a:pt x="157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1" name="Freeform 32">
            <a:extLst>
              <a:ext uri="{FF2B5EF4-FFF2-40B4-BE49-F238E27FC236}">
                <a16:creationId xmlns:a16="http://schemas.microsoft.com/office/drawing/2014/main" id="{0A9256B2-2385-2640-9741-B8A83B75BB5D}"/>
              </a:ext>
            </a:extLst>
          </p:cNvPr>
          <p:cNvSpPr>
            <a:spLocks/>
          </p:cNvSpPr>
          <p:nvPr/>
        </p:nvSpPr>
        <p:spPr bwMode="auto">
          <a:xfrm>
            <a:off x="4288131" y="4379765"/>
            <a:ext cx="1281242" cy="678884"/>
          </a:xfrm>
          <a:custGeom>
            <a:avLst/>
            <a:gdLst>
              <a:gd name="T0" fmla="*/ 80 w 676"/>
              <a:gd name="T1" fmla="*/ 19 h 337"/>
              <a:gd name="T2" fmla="*/ 0 w 676"/>
              <a:gd name="T3" fmla="*/ 24 h 337"/>
              <a:gd name="T4" fmla="*/ 0 w 676"/>
              <a:gd name="T5" fmla="*/ 63 h 337"/>
              <a:gd name="T6" fmla="*/ 242 w 676"/>
              <a:gd name="T7" fmla="*/ 72 h 337"/>
              <a:gd name="T8" fmla="*/ 246 w 676"/>
              <a:gd name="T9" fmla="*/ 277 h 337"/>
              <a:gd name="T10" fmla="*/ 262 w 676"/>
              <a:gd name="T11" fmla="*/ 289 h 337"/>
              <a:gd name="T12" fmla="*/ 281 w 676"/>
              <a:gd name="T13" fmla="*/ 280 h 337"/>
              <a:gd name="T14" fmla="*/ 306 w 676"/>
              <a:gd name="T15" fmla="*/ 298 h 337"/>
              <a:gd name="T16" fmla="*/ 378 w 676"/>
              <a:gd name="T17" fmla="*/ 313 h 337"/>
              <a:gd name="T18" fmla="*/ 406 w 676"/>
              <a:gd name="T19" fmla="*/ 305 h 337"/>
              <a:gd name="T20" fmla="*/ 442 w 676"/>
              <a:gd name="T21" fmla="*/ 329 h 337"/>
              <a:gd name="T22" fmla="*/ 475 w 676"/>
              <a:gd name="T23" fmla="*/ 321 h 337"/>
              <a:gd name="T24" fmla="*/ 498 w 676"/>
              <a:gd name="T25" fmla="*/ 333 h 337"/>
              <a:gd name="T26" fmla="*/ 523 w 676"/>
              <a:gd name="T27" fmla="*/ 321 h 337"/>
              <a:gd name="T28" fmla="*/ 542 w 676"/>
              <a:gd name="T29" fmla="*/ 337 h 337"/>
              <a:gd name="T30" fmla="*/ 571 w 676"/>
              <a:gd name="T31" fmla="*/ 321 h 337"/>
              <a:gd name="T32" fmla="*/ 643 w 676"/>
              <a:gd name="T33" fmla="*/ 317 h 337"/>
              <a:gd name="T34" fmla="*/ 655 w 676"/>
              <a:gd name="T35" fmla="*/ 333 h 337"/>
              <a:gd name="T36" fmla="*/ 676 w 676"/>
              <a:gd name="T37" fmla="*/ 333 h 337"/>
              <a:gd name="T38" fmla="*/ 676 w 676"/>
              <a:gd name="T39" fmla="*/ 160 h 337"/>
              <a:gd name="T40" fmla="*/ 664 w 676"/>
              <a:gd name="T41" fmla="*/ 47 h 337"/>
              <a:gd name="T42" fmla="*/ 655 w 676"/>
              <a:gd name="T43" fmla="*/ 0 h 337"/>
              <a:gd name="T44" fmla="*/ 463 w 676"/>
              <a:gd name="T45" fmla="*/ 15 h 337"/>
              <a:gd name="T46" fmla="*/ 80 w 676"/>
              <a:gd name="T47" fmla="*/ 1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76" h="337">
                <a:moveTo>
                  <a:pt x="80" y="19"/>
                </a:moveTo>
                <a:lnTo>
                  <a:pt x="0" y="24"/>
                </a:lnTo>
                <a:lnTo>
                  <a:pt x="0" y="63"/>
                </a:lnTo>
                <a:lnTo>
                  <a:pt x="242" y="72"/>
                </a:lnTo>
                <a:lnTo>
                  <a:pt x="246" y="277"/>
                </a:lnTo>
                <a:lnTo>
                  <a:pt x="262" y="289"/>
                </a:lnTo>
                <a:lnTo>
                  <a:pt x="281" y="280"/>
                </a:lnTo>
                <a:lnTo>
                  <a:pt x="306" y="298"/>
                </a:lnTo>
                <a:lnTo>
                  <a:pt x="378" y="313"/>
                </a:lnTo>
                <a:lnTo>
                  <a:pt x="406" y="305"/>
                </a:lnTo>
                <a:lnTo>
                  <a:pt x="442" y="329"/>
                </a:lnTo>
                <a:lnTo>
                  <a:pt x="475" y="321"/>
                </a:lnTo>
                <a:lnTo>
                  <a:pt x="498" y="333"/>
                </a:lnTo>
                <a:lnTo>
                  <a:pt x="523" y="321"/>
                </a:lnTo>
                <a:lnTo>
                  <a:pt x="542" y="337"/>
                </a:lnTo>
                <a:lnTo>
                  <a:pt x="571" y="321"/>
                </a:lnTo>
                <a:lnTo>
                  <a:pt x="643" y="317"/>
                </a:lnTo>
                <a:lnTo>
                  <a:pt x="655" y="333"/>
                </a:lnTo>
                <a:lnTo>
                  <a:pt x="676" y="333"/>
                </a:lnTo>
                <a:lnTo>
                  <a:pt x="676" y="160"/>
                </a:lnTo>
                <a:lnTo>
                  <a:pt x="664" y="47"/>
                </a:lnTo>
                <a:lnTo>
                  <a:pt x="655" y="0"/>
                </a:lnTo>
                <a:lnTo>
                  <a:pt x="463" y="15"/>
                </a:lnTo>
                <a:lnTo>
                  <a:pt x="80" y="1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2" name="Freeform 33">
            <a:extLst>
              <a:ext uri="{FF2B5EF4-FFF2-40B4-BE49-F238E27FC236}">
                <a16:creationId xmlns:a16="http://schemas.microsoft.com/office/drawing/2014/main" id="{0C44C3F1-F17F-3440-932F-C288FC6B496C}"/>
              </a:ext>
            </a:extLst>
          </p:cNvPr>
          <p:cNvSpPr>
            <a:spLocks/>
          </p:cNvSpPr>
          <p:nvPr/>
        </p:nvSpPr>
        <p:spPr bwMode="auto">
          <a:xfrm>
            <a:off x="3397329" y="3529650"/>
            <a:ext cx="1042431" cy="898462"/>
          </a:xfrm>
          <a:custGeom>
            <a:avLst/>
            <a:gdLst>
              <a:gd name="T0" fmla="*/ 0 w 550"/>
              <a:gd name="T1" fmla="*/ 413 h 446"/>
              <a:gd name="T2" fmla="*/ 470 w 550"/>
              <a:gd name="T3" fmla="*/ 446 h 446"/>
              <a:gd name="T4" fmla="*/ 550 w 550"/>
              <a:gd name="T5" fmla="*/ 441 h 446"/>
              <a:gd name="T6" fmla="*/ 550 w 550"/>
              <a:gd name="T7" fmla="*/ 28 h 446"/>
              <a:gd name="T8" fmla="*/ 414 w 550"/>
              <a:gd name="T9" fmla="*/ 24 h 446"/>
              <a:gd name="T10" fmla="*/ 33 w 550"/>
              <a:gd name="T11" fmla="*/ 0 h 446"/>
              <a:gd name="T12" fmla="*/ 0 w 550"/>
              <a:gd name="T13" fmla="*/ 41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0" h="446">
                <a:moveTo>
                  <a:pt x="0" y="413"/>
                </a:moveTo>
                <a:lnTo>
                  <a:pt x="470" y="446"/>
                </a:lnTo>
                <a:lnTo>
                  <a:pt x="550" y="441"/>
                </a:lnTo>
                <a:lnTo>
                  <a:pt x="550" y="28"/>
                </a:lnTo>
                <a:lnTo>
                  <a:pt x="414" y="24"/>
                </a:lnTo>
                <a:lnTo>
                  <a:pt x="33" y="0"/>
                </a:lnTo>
                <a:lnTo>
                  <a:pt x="0" y="41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" name="Freeform 34">
            <a:extLst>
              <a:ext uri="{FF2B5EF4-FFF2-40B4-BE49-F238E27FC236}">
                <a16:creationId xmlns:a16="http://schemas.microsoft.com/office/drawing/2014/main" id="{DD007CE2-72B4-0147-8174-5A8E1032EA5A}"/>
              </a:ext>
            </a:extLst>
          </p:cNvPr>
          <p:cNvSpPr>
            <a:spLocks/>
          </p:cNvSpPr>
          <p:nvPr/>
        </p:nvSpPr>
        <p:spPr bwMode="auto">
          <a:xfrm>
            <a:off x="2658150" y="3237551"/>
            <a:ext cx="801723" cy="1124085"/>
          </a:xfrm>
          <a:custGeom>
            <a:avLst/>
            <a:gdLst>
              <a:gd name="T0" fmla="*/ 77 w 423"/>
              <a:gd name="T1" fmla="*/ 0 h 558"/>
              <a:gd name="T2" fmla="*/ 0 w 423"/>
              <a:gd name="T3" fmla="*/ 519 h 558"/>
              <a:gd name="T4" fmla="*/ 390 w 423"/>
              <a:gd name="T5" fmla="*/ 558 h 558"/>
              <a:gd name="T6" fmla="*/ 423 w 423"/>
              <a:gd name="T7" fmla="*/ 145 h 558"/>
              <a:gd name="T8" fmla="*/ 282 w 423"/>
              <a:gd name="T9" fmla="*/ 132 h 558"/>
              <a:gd name="T10" fmla="*/ 289 w 423"/>
              <a:gd name="T11" fmla="*/ 40 h 558"/>
              <a:gd name="T12" fmla="*/ 77 w 423"/>
              <a:gd name="T13" fmla="*/ 0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558">
                <a:moveTo>
                  <a:pt x="77" y="0"/>
                </a:moveTo>
                <a:lnTo>
                  <a:pt x="0" y="519"/>
                </a:lnTo>
                <a:lnTo>
                  <a:pt x="390" y="558"/>
                </a:lnTo>
                <a:lnTo>
                  <a:pt x="423" y="145"/>
                </a:lnTo>
                <a:lnTo>
                  <a:pt x="282" y="132"/>
                </a:lnTo>
                <a:lnTo>
                  <a:pt x="289" y="40"/>
                </a:lnTo>
                <a:lnTo>
                  <a:pt x="77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4" name="Freeform 35">
            <a:extLst>
              <a:ext uri="{FF2B5EF4-FFF2-40B4-BE49-F238E27FC236}">
                <a16:creationId xmlns:a16="http://schemas.microsoft.com/office/drawing/2014/main" id="{CE7D88AE-F671-BD44-92A9-572F4C73B5C1}"/>
              </a:ext>
            </a:extLst>
          </p:cNvPr>
          <p:cNvSpPr>
            <a:spLocks/>
          </p:cNvSpPr>
          <p:nvPr/>
        </p:nvSpPr>
        <p:spPr bwMode="auto">
          <a:xfrm>
            <a:off x="1881066" y="3060275"/>
            <a:ext cx="923025" cy="1603534"/>
          </a:xfrm>
          <a:custGeom>
            <a:avLst/>
            <a:gdLst>
              <a:gd name="T0" fmla="*/ 60 w 487"/>
              <a:gd name="T1" fmla="*/ 0 h 796"/>
              <a:gd name="T2" fmla="*/ 0 w 487"/>
              <a:gd name="T3" fmla="*/ 301 h 796"/>
              <a:gd name="T4" fmla="*/ 337 w 487"/>
              <a:gd name="T5" fmla="*/ 796 h 796"/>
              <a:gd name="T6" fmla="*/ 337 w 487"/>
              <a:gd name="T7" fmla="*/ 695 h 796"/>
              <a:gd name="T8" fmla="*/ 355 w 487"/>
              <a:gd name="T9" fmla="*/ 674 h 796"/>
              <a:gd name="T10" fmla="*/ 366 w 487"/>
              <a:gd name="T11" fmla="*/ 674 h 796"/>
              <a:gd name="T12" fmla="*/ 378 w 487"/>
              <a:gd name="T13" fmla="*/ 695 h 796"/>
              <a:gd name="T14" fmla="*/ 399 w 487"/>
              <a:gd name="T15" fmla="*/ 683 h 796"/>
              <a:gd name="T16" fmla="*/ 410 w 487"/>
              <a:gd name="T17" fmla="*/ 607 h 796"/>
              <a:gd name="T18" fmla="*/ 487 w 487"/>
              <a:gd name="T19" fmla="*/ 88 h 796"/>
              <a:gd name="T20" fmla="*/ 274 w 487"/>
              <a:gd name="T21" fmla="*/ 44 h 796"/>
              <a:gd name="T22" fmla="*/ 60 w 487"/>
              <a:gd name="T23" fmla="*/ 0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7" h="796">
                <a:moveTo>
                  <a:pt x="60" y="0"/>
                </a:moveTo>
                <a:lnTo>
                  <a:pt x="0" y="301"/>
                </a:lnTo>
                <a:lnTo>
                  <a:pt x="337" y="796"/>
                </a:lnTo>
                <a:lnTo>
                  <a:pt x="337" y="695"/>
                </a:lnTo>
                <a:lnTo>
                  <a:pt x="355" y="674"/>
                </a:lnTo>
                <a:lnTo>
                  <a:pt x="366" y="674"/>
                </a:lnTo>
                <a:lnTo>
                  <a:pt x="378" y="695"/>
                </a:lnTo>
                <a:lnTo>
                  <a:pt x="399" y="683"/>
                </a:lnTo>
                <a:lnTo>
                  <a:pt x="410" y="607"/>
                </a:lnTo>
                <a:lnTo>
                  <a:pt x="487" y="88"/>
                </a:lnTo>
                <a:lnTo>
                  <a:pt x="274" y="44"/>
                </a:lnTo>
                <a:lnTo>
                  <a:pt x="60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5" name="Freeform 37">
            <a:extLst>
              <a:ext uri="{FF2B5EF4-FFF2-40B4-BE49-F238E27FC236}">
                <a16:creationId xmlns:a16="http://schemas.microsoft.com/office/drawing/2014/main" id="{ABD0F73A-A093-094D-8E9D-85885747366A}"/>
              </a:ext>
            </a:extLst>
          </p:cNvPr>
          <p:cNvSpPr>
            <a:spLocks/>
          </p:cNvSpPr>
          <p:nvPr/>
        </p:nvSpPr>
        <p:spPr bwMode="auto">
          <a:xfrm>
            <a:off x="1456511" y="2063102"/>
            <a:ext cx="1133406" cy="1085810"/>
          </a:xfrm>
          <a:custGeom>
            <a:avLst/>
            <a:gdLst>
              <a:gd name="T0" fmla="*/ 590 w 598"/>
              <a:gd name="T1" fmla="*/ 153 h 539"/>
              <a:gd name="T2" fmla="*/ 598 w 598"/>
              <a:gd name="T3" fmla="*/ 181 h 539"/>
              <a:gd name="T4" fmla="*/ 590 w 598"/>
              <a:gd name="T5" fmla="*/ 205 h 539"/>
              <a:gd name="T6" fmla="*/ 561 w 598"/>
              <a:gd name="T7" fmla="*/ 246 h 539"/>
              <a:gd name="T8" fmla="*/ 538 w 598"/>
              <a:gd name="T9" fmla="*/ 294 h 539"/>
              <a:gd name="T10" fmla="*/ 538 w 598"/>
              <a:gd name="T11" fmla="*/ 313 h 539"/>
              <a:gd name="T12" fmla="*/ 558 w 598"/>
              <a:gd name="T13" fmla="*/ 334 h 539"/>
              <a:gd name="T14" fmla="*/ 517 w 598"/>
              <a:gd name="T15" fmla="*/ 414 h 539"/>
              <a:gd name="T16" fmla="*/ 498 w 598"/>
              <a:gd name="T17" fmla="*/ 539 h 539"/>
              <a:gd name="T18" fmla="*/ 284 w 598"/>
              <a:gd name="T19" fmla="*/ 495 h 539"/>
              <a:gd name="T20" fmla="*/ 0 w 598"/>
              <a:gd name="T21" fmla="*/ 414 h 539"/>
              <a:gd name="T22" fmla="*/ 0 w 598"/>
              <a:gd name="T23" fmla="*/ 313 h 539"/>
              <a:gd name="T24" fmla="*/ 23 w 598"/>
              <a:gd name="T25" fmla="*/ 265 h 539"/>
              <a:gd name="T26" fmla="*/ 60 w 598"/>
              <a:gd name="T27" fmla="*/ 225 h 539"/>
              <a:gd name="T28" fmla="*/ 64 w 598"/>
              <a:gd name="T29" fmla="*/ 193 h 539"/>
              <a:gd name="T30" fmla="*/ 136 w 598"/>
              <a:gd name="T31" fmla="*/ 0 h 539"/>
              <a:gd name="T32" fmla="*/ 155 w 598"/>
              <a:gd name="T33" fmla="*/ 8 h 539"/>
              <a:gd name="T34" fmla="*/ 196 w 598"/>
              <a:gd name="T35" fmla="*/ 29 h 539"/>
              <a:gd name="T36" fmla="*/ 200 w 598"/>
              <a:gd name="T37" fmla="*/ 61 h 539"/>
              <a:gd name="T38" fmla="*/ 217 w 598"/>
              <a:gd name="T39" fmla="*/ 84 h 539"/>
              <a:gd name="T40" fmla="*/ 284 w 598"/>
              <a:gd name="T41" fmla="*/ 92 h 539"/>
              <a:gd name="T42" fmla="*/ 300 w 598"/>
              <a:gd name="T43" fmla="*/ 105 h 539"/>
              <a:gd name="T44" fmla="*/ 469 w 598"/>
              <a:gd name="T45" fmla="*/ 121 h 539"/>
              <a:gd name="T46" fmla="*/ 478 w 598"/>
              <a:gd name="T47" fmla="*/ 112 h 539"/>
              <a:gd name="T48" fmla="*/ 590 w 598"/>
              <a:gd name="T49" fmla="*/ 153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539">
                <a:moveTo>
                  <a:pt x="590" y="153"/>
                </a:moveTo>
                <a:lnTo>
                  <a:pt x="598" y="181"/>
                </a:lnTo>
                <a:lnTo>
                  <a:pt x="590" y="205"/>
                </a:lnTo>
                <a:lnTo>
                  <a:pt x="561" y="246"/>
                </a:lnTo>
                <a:lnTo>
                  <a:pt x="538" y="294"/>
                </a:lnTo>
                <a:lnTo>
                  <a:pt x="538" y="313"/>
                </a:lnTo>
                <a:lnTo>
                  <a:pt x="558" y="334"/>
                </a:lnTo>
                <a:lnTo>
                  <a:pt x="517" y="414"/>
                </a:lnTo>
                <a:lnTo>
                  <a:pt x="498" y="539"/>
                </a:lnTo>
                <a:lnTo>
                  <a:pt x="284" y="495"/>
                </a:lnTo>
                <a:lnTo>
                  <a:pt x="0" y="414"/>
                </a:lnTo>
                <a:lnTo>
                  <a:pt x="0" y="313"/>
                </a:lnTo>
                <a:lnTo>
                  <a:pt x="23" y="265"/>
                </a:lnTo>
                <a:lnTo>
                  <a:pt x="60" y="225"/>
                </a:lnTo>
                <a:lnTo>
                  <a:pt x="64" y="193"/>
                </a:lnTo>
                <a:lnTo>
                  <a:pt x="136" y="0"/>
                </a:lnTo>
                <a:lnTo>
                  <a:pt x="155" y="8"/>
                </a:lnTo>
                <a:lnTo>
                  <a:pt x="196" y="29"/>
                </a:lnTo>
                <a:lnTo>
                  <a:pt x="200" y="61"/>
                </a:lnTo>
                <a:lnTo>
                  <a:pt x="217" y="84"/>
                </a:lnTo>
                <a:lnTo>
                  <a:pt x="284" y="92"/>
                </a:lnTo>
                <a:lnTo>
                  <a:pt x="300" y="105"/>
                </a:lnTo>
                <a:lnTo>
                  <a:pt x="469" y="121"/>
                </a:lnTo>
                <a:lnTo>
                  <a:pt x="478" y="112"/>
                </a:lnTo>
                <a:lnTo>
                  <a:pt x="590" y="153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17C7C88F-FBE4-164A-B9F8-087A85F9AFEF}"/>
              </a:ext>
            </a:extLst>
          </p:cNvPr>
          <p:cNvSpPr>
            <a:spLocks/>
          </p:cNvSpPr>
          <p:nvPr/>
        </p:nvSpPr>
        <p:spPr bwMode="auto">
          <a:xfrm>
            <a:off x="1339001" y="2897101"/>
            <a:ext cx="1214906" cy="2250185"/>
          </a:xfrm>
          <a:custGeom>
            <a:avLst/>
            <a:gdLst>
              <a:gd name="T0" fmla="*/ 62 w 641"/>
              <a:gd name="T1" fmla="*/ 0 h 1117"/>
              <a:gd name="T2" fmla="*/ 346 w 641"/>
              <a:gd name="T3" fmla="*/ 81 h 1117"/>
              <a:gd name="T4" fmla="*/ 286 w 641"/>
              <a:gd name="T5" fmla="*/ 382 h 1117"/>
              <a:gd name="T6" fmla="*/ 623 w 641"/>
              <a:gd name="T7" fmla="*/ 877 h 1117"/>
              <a:gd name="T8" fmla="*/ 620 w 641"/>
              <a:gd name="T9" fmla="*/ 924 h 1117"/>
              <a:gd name="T10" fmla="*/ 641 w 641"/>
              <a:gd name="T11" fmla="*/ 961 h 1117"/>
              <a:gd name="T12" fmla="*/ 620 w 641"/>
              <a:gd name="T13" fmla="*/ 984 h 1117"/>
              <a:gd name="T14" fmla="*/ 600 w 641"/>
              <a:gd name="T15" fmla="*/ 1029 h 1117"/>
              <a:gd name="T16" fmla="*/ 579 w 641"/>
              <a:gd name="T17" fmla="*/ 1069 h 1117"/>
              <a:gd name="T18" fmla="*/ 600 w 641"/>
              <a:gd name="T19" fmla="*/ 1085 h 1117"/>
              <a:gd name="T20" fmla="*/ 579 w 641"/>
              <a:gd name="T21" fmla="*/ 1117 h 1117"/>
              <a:gd name="T22" fmla="*/ 390 w 641"/>
              <a:gd name="T23" fmla="*/ 1101 h 1117"/>
              <a:gd name="T24" fmla="*/ 378 w 641"/>
              <a:gd name="T25" fmla="*/ 1053 h 1117"/>
              <a:gd name="T26" fmla="*/ 351 w 641"/>
              <a:gd name="T27" fmla="*/ 997 h 1117"/>
              <a:gd name="T28" fmla="*/ 327 w 641"/>
              <a:gd name="T29" fmla="*/ 961 h 1117"/>
              <a:gd name="T30" fmla="*/ 298 w 641"/>
              <a:gd name="T31" fmla="*/ 956 h 1117"/>
              <a:gd name="T32" fmla="*/ 298 w 641"/>
              <a:gd name="T33" fmla="*/ 944 h 1117"/>
              <a:gd name="T34" fmla="*/ 270 w 641"/>
              <a:gd name="T35" fmla="*/ 921 h 1117"/>
              <a:gd name="T36" fmla="*/ 230 w 641"/>
              <a:gd name="T37" fmla="*/ 908 h 1117"/>
              <a:gd name="T38" fmla="*/ 210 w 641"/>
              <a:gd name="T39" fmla="*/ 877 h 1117"/>
              <a:gd name="T40" fmla="*/ 186 w 641"/>
              <a:gd name="T41" fmla="*/ 868 h 1117"/>
              <a:gd name="T42" fmla="*/ 145 w 641"/>
              <a:gd name="T43" fmla="*/ 832 h 1117"/>
              <a:gd name="T44" fmla="*/ 161 w 641"/>
              <a:gd name="T45" fmla="*/ 783 h 1117"/>
              <a:gd name="T46" fmla="*/ 97 w 641"/>
              <a:gd name="T47" fmla="*/ 603 h 1117"/>
              <a:gd name="T48" fmla="*/ 110 w 641"/>
              <a:gd name="T49" fmla="*/ 603 h 1117"/>
              <a:gd name="T50" fmla="*/ 110 w 641"/>
              <a:gd name="T51" fmla="*/ 579 h 1117"/>
              <a:gd name="T52" fmla="*/ 90 w 641"/>
              <a:gd name="T53" fmla="*/ 571 h 1117"/>
              <a:gd name="T54" fmla="*/ 65 w 641"/>
              <a:gd name="T55" fmla="*/ 483 h 1117"/>
              <a:gd name="T56" fmla="*/ 78 w 641"/>
              <a:gd name="T57" fmla="*/ 474 h 1117"/>
              <a:gd name="T58" fmla="*/ 97 w 641"/>
              <a:gd name="T59" fmla="*/ 494 h 1117"/>
              <a:gd name="T60" fmla="*/ 85 w 641"/>
              <a:gd name="T61" fmla="*/ 462 h 1117"/>
              <a:gd name="T62" fmla="*/ 129 w 641"/>
              <a:gd name="T63" fmla="*/ 450 h 1117"/>
              <a:gd name="T64" fmla="*/ 117 w 641"/>
              <a:gd name="T65" fmla="*/ 430 h 1117"/>
              <a:gd name="T66" fmla="*/ 90 w 641"/>
              <a:gd name="T67" fmla="*/ 438 h 1117"/>
              <a:gd name="T68" fmla="*/ 69 w 641"/>
              <a:gd name="T69" fmla="*/ 455 h 1117"/>
              <a:gd name="T70" fmla="*/ 37 w 641"/>
              <a:gd name="T71" fmla="*/ 402 h 1117"/>
              <a:gd name="T72" fmla="*/ 21 w 641"/>
              <a:gd name="T73" fmla="*/ 361 h 1117"/>
              <a:gd name="T74" fmla="*/ 16 w 641"/>
              <a:gd name="T75" fmla="*/ 321 h 1117"/>
              <a:gd name="T76" fmla="*/ 16 w 641"/>
              <a:gd name="T77" fmla="*/ 241 h 1117"/>
              <a:gd name="T78" fmla="*/ 9 w 641"/>
              <a:gd name="T79" fmla="*/ 220 h 1117"/>
              <a:gd name="T80" fmla="*/ 0 w 641"/>
              <a:gd name="T81" fmla="*/ 181 h 1117"/>
              <a:gd name="T82" fmla="*/ 9 w 641"/>
              <a:gd name="T83" fmla="*/ 148 h 1117"/>
              <a:gd name="T84" fmla="*/ 16 w 641"/>
              <a:gd name="T85" fmla="*/ 121 h 1117"/>
              <a:gd name="T86" fmla="*/ 29 w 641"/>
              <a:gd name="T87" fmla="*/ 100 h 1117"/>
              <a:gd name="T88" fmla="*/ 29 w 641"/>
              <a:gd name="T89" fmla="*/ 68 h 1117"/>
              <a:gd name="T90" fmla="*/ 50 w 641"/>
              <a:gd name="T91" fmla="*/ 52 h 1117"/>
              <a:gd name="T92" fmla="*/ 62 w 641"/>
              <a:gd name="T93" fmla="*/ 0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1" h="1117">
                <a:moveTo>
                  <a:pt x="62" y="0"/>
                </a:moveTo>
                <a:lnTo>
                  <a:pt x="346" y="81"/>
                </a:lnTo>
                <a:lnTo>
                  <a:pt x="286" y="382"/>
                </a:lnTo>
                <a:lnTo>
                  <a:pt x="623" y="877"/>
                </a:lnTo>
                <a:lnTo>
                  <a:pt x="620" y="924"/>
                </a:lnTo>
                <a:lnTo>
                  <a:pt x="641" y="961"/>
                </a:lnTo>
                <a:lnTo>
                  <a:pt x="620" y="984"/>
                </a:lnTo>
                <a:lnTo>
                  <a:pt x="600" y="1029"/>
                </a:lnTo>
                <a:lnTo>
                  <a:pt x="579" y="1069"/>
                </a:lnTo>
                <a:lnTo>
                  <a:pt x="600" y="1085"/>
                </a:lnTo>
                <a:lnTo>
                  <a:pt x="579" y="1117"/>
                </a:lnTo>
                <a:lnTo>
                  <a:pt x="390" y="1101"/>
                </a:lnTo>
                <a:lnTo>
                  <a:pt x="378" y="1053"/>
                </a:lnTo>
                <a:lnTo>
                  <a:pt x="351" y="997"/>
                </a:lnTo>
                <a:lnTo>
                  <a:pt x="327" y="961"/>
                </a:lnTo>
                <a:lnTo>
                  <a:pt x="298" y="956"/>
                </a:lnTo>
                <a:lnTo>
                  <a:pt x="298" y="944"/>
                </a:lnTo>
                <a:lnTo>
                  <a:pt x="270" y="921"/>
                </a:lnTo>
                <a:lnTo>
                  <a:pt x="230" y="908"/>
                </a:lnTo>
                <a:lnTo>
                  <a:pt x="210" y="877"/>
                </a:lnTo>
                <a:lnTo>
                  <a:pt x="186" y="868"/>
                </a:lnTo>
                <a:lnTo>
                  <a:pt x="145" y="832"/>
                </a:lnTo>
                <a:lnTo>
                  <a:pt x="161" y="783"/>
                </a:lnTo>
                <a:lnTo>
                  <a:pt x="97" y="603"/>
                </a:lnTo>
                <a:lnTo>
                  <a:pt x="110" y="603"/>
                </a:lnTo>
                <a:lnTo>
                  <a:pt x="110" y="579"/>
                </a:lnTo>
                <a:lnTo>
                  <a:pt x="90" y="571"/>
                </a:lnTo>
                <a:lnTo>
                  <a:pt x="65" y="483"/>
                </a:lnTo>
                <a:lnTo>
                  <a:pt x="78" y="474"/>
                </a:lnTo>
                <a:lnTo>
                  <a:pt x="97" y="494"/>
                </a:lnTo>
                <a:lnTo>
                  <a:pt x="85" y="462"/>
                </a:lnTo>
                <a:lnTo>
                  <a:pt x="129" y="450"/>
                </a:lnTo>
                <a:lnTo>
                  <a:pt x="117" y="430"/>
                </a:lnTo>
                <a:lnTo>
                  <a:pt x="90" y="438"/>
                </a:lnTo>
                <a:lnTo>
                  <a:pt x="69" y="455"/>
                </a:lnTo>
                <a:lnTo>
                  <a:pt x="37" y="402"/>
                </a:lnTo>
                <a:lnTo>
                  <a:pt x="21" y="361"/>
                </a:lnTo>
                <a:lnTo>
                  <a:pt x="16" y="321"/>
                </a:lnTo>
                <a:lnTo>
                  <a:pt x="16" y="241"/>
                </a:lnTo>
                <a:lnTo>
                  <a:pt x="9" y="220"/>
                </a:lnTo>
                <a:lnTo>
                  <a:pt x="0" y="181"/>
                </a:lnTo>
                <a:lnTo>
                  <a:pt x="9" y="148"/>
                </a:lnTo>
                <a:lnTo>
                  <a:pt x="16" y="121"/>
                </a:lnTo>
                <a:lnTo>
                  <a:pt x="29" y="100"/>
                </a:lnTo>
                <a:lnTo>
                  <a:pt x="29" y="68"/>
                </a:lnTo>
                <a:lnTo>
                  <a:pt x="50" y="52"/>
                </a:lnTo>
                <a:lnTo>
                  <a:pt x="62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7" name="Freeform 39">
            <a:extLst>
              <a:ext uri="{FF2B5EF4-FFF2-40B4-BE49-F238E27FC236}">
                <a16:creationId xmlns:a16="http://schemas.microsoft.com/office/drawing/2014/main" id="{32778E56-1BF6-D543-A273-4FB2418DDABE}"/>
              </a:ext>
            </a:extLst>
          </p:cNvPr>
          <p:cNvSpPr>
            <a:spLocks/>
          </p:cNvSpPr>
          <p:nvPr/>
        </p:nvSpPr>
        <p:spPr bwMode="auto">
          <a:xfrm>
            <a:off x="5188413" y="3017970"/>
            <a:ext cx="852897" cy="656724"/>
          </a:xfrm>
          <a:custGeom>
            <a:avLst/>
            <a:gdLst>
              <a:gd name="T0" fmla="*/ 7 w 450"/>
              <a:gd name="T1" fmla="*/ 21 h 326"/>
              <a:gd name="T2" fmla="*/ 369 w 450"/>
              <a:gd name="T3" fmla="*/ 0 h 326"/>
              <a:gd name="T4" fmla="*/ 381 w 450"/>
              <a:gd name="T5" fmla="*/ 5 h 326"/>
              <a:gd name="T6" fmla="*/ 378 w 450"/>
              <a:gd name="T7" fmla="*/ 49 h 326"/>
              <a:gd name="T8" fmla="*/ 390 w 450"/>
              <a:gd name="T9" fmla="*/ 81 h 326"/>
              <a:gd name="T10" fmla="*/ 429 w 450"/>
              <a:gd name="T11" fmla="*/ 93 h 326"/>
              <a:gd name="T12" fmla="*/ 450 w 450"/>
              <a:gd name="T13" fmla="*/ 121 h 326"/>
              <a:gd name="T14" fmla="*/ 450 w 450"/>
              <a:gd name="T15" fmla="*/ 160 h 326"/>
              <a:gd name="T16" fmla="*/ 434 w 450"/>
              <a:gd name="T17" fmla="*/ 181 h 326"/>
              <a:gd name="T18" fmla="*/ 401 w 450"/>
              <a:gd name="T19" fmla="*/ 189 h 326"/>
              <a:gd name="T20" fmla="*/ 410 w 450"/>
              <a:gd name="T21" fmla="*/ 229 h 326"/>
              <a:gd name="T22" fmla="*/ 394 w 450"/>
              <a:gd name="T23" fmla="*/ 261 h 326"/>
              <a:gd name="T24" fmla="*/ 390 w 450"/>
              <a:gd name="T25" fmla="*/ 326 h 326"/>
              <a:gd name="T26" fmla="*/ 362 w 450"/>
              <a:gd name="T27" fmla="*/ 294 h 326"/>
              <a:gd name="T28" fmla="*/ 67 w 450"/>
              <a:gd name="T29" fmla="*/ 322 h 326"/>
              <a:gd name="T30" fmla="*/ 7 w 450"/>
              <a:gd name="T31" fmla="*/ 141 h 326"/>
              <a:gd name="T32" fmla="*/ 7 w 450"/>
              <a:gd name="T33" fmla="*/ 61 h 326"/>
              <a:gd name="T34" fmla="*/ 0 w 450"/>
              <a:gd name="T35" fmla="*/ 40 h 326"/>
              <a:gd name="T36" fmla="*/ 7 w 450"/>
              <a:gd name="T37" fmla="*/ 21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0" h="326">
                <a:moveTo>
                  <a:pt x="7" y="21"/>
                </a:moveTo>
                <a:lnTo>
                  <a:pt x="369" y="0"/>
                </a:lnTo>
                <a:lnTo>
                  <a:pt x="381" y="5"/>
                </a:lnTo>
                <a:lnTo>
                  <a:pt x="378" y="49"/>
                </a:lnTo>
                <a:lnTo>
                  <a:pt x="390" y="81"/>
                </a:lnTo>
                <a:lnTo>
                  <a:pt x="429" y="93"/>
                </a:lnTo>
                <a:lnTo>
                  <a:pt x="450" y="121"/>
                </a:lnTo>
                <a:lnTo>
                  <a:pt x="450" y="160"/>
                </a:lnTo>
                <a:lnTo>
                  <a:pt x="434" y="181"/>
                </a:lnTo>
                <a:lnTo>
                  <a:pt x="401" y="189"/>
                </a:lnTo>
                <a:lnTo>
                  <a:pt x="410" y="229"/>
                </a:lnTo>
                <a:lnTo>
                  <a:pt x="394" y="261"/>
                </a:lnTo>
                <a:lnTo>
                  <a:pt x="390" y="326"/>
                </a:lnTo>
                <a:lnTo>
                  <a:pt x="362" y="294"/>
                </a:lnTo>
                <a:lnTo>
                  <a:pt x="67" y="322"/>
                </a:lnTo>
                <a:lnTo>
                  <a:pt x="7" y="141"/>
                </a:lnTo>
                <a:lnTo>
                  <a:pt x="7" y="61"/>
                </a:lnTo>
                <a:lnTo>
                  <a:pt x="0" y="40"/>
                </a:lnTo>
                <a:lnTo>
                  <a:pt x="7" y="2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8" name="Freeform 40">
            <a:extLst>
              <a:ext uri="{FF2B5EF4-FFF2-40B4-BE49-F238E27FC236}">
                <a16:creationId xmlns:a16="http://schemas.microsoft.com/office/drawing/2014/main" id="{550DBC62-6A7D-3049-8C20-B7B6104AE65C}"/>
              </a:ext>
            </a:extLst>
          </p:cNvPr>
          <p:cNvSpPr>
            <a:spLocks/>
          </p:cNvSpPr>
          <p:nvPr/>
        </p:nvSpPr>
        <p:spPr bwMode="auto">
          <a:xfrm>
            <a:off x="5643292" y="2331030"/>
            <a:ext cx="763817" cy="874288"/>
          </a:xfrm>
          <a:custGeom>
            <a:avLst/>
            <a:gdLst>
              <a:gd name="T0" fmla="*/ 161 w 403"/>
              <a:gd name="T1" fmla="*/ 32 h 434"/>
              <a:gd name="T2" fmla="*/ 129 w 403"/>
              <a:gd name="T3" fmla="*/ 32 h 434"/>
              <a:gd name="T4" fmla="*/ 129 w 403"/>
              <a:gd name="T5" fmla="*/ 0 h 434"/>
              <a:gd name="T6" fmla="*/ 57 w 403"/>
              <a:gd name="T7" fmla="*/ 20 h 434"/>
              <a:gd name="T8" fmla="*/ 37 w 403"/>
              <a:gd name="T9" fmla="*/ 48 h 434"/>
              <a:gd name="T10" fmla="*/ 29 w 403"/>
              <a:gd name="T11" fmla="*/ 88 h 434"/>
              <a:gd name="T12" fmla="*/ 0 w 403"/>
              <a:gd name="T13" fmla="*/ 100 h 434"/>
              <a:gd name="T14" fmla="*/ 29 w 403"/>
              <a:gd name="T15" fmla="*/ 113 h 434"/>
              <a:gd name="T16" fmla="*/ 0 w 403"/>
              <a:gd name="T17" fmla="*/ 113 h 434"/>
              <a:gd name="T18" fmla="*/ 16 w 403"/>
              <a:gd name="T19" fmla="*/ 120 h 434"/>
              <a:gd name="T20" fmla="*/ 9 w 403"/>
              <a:gd name="T21" fmla="*/ 148 h 434"/>
              <a:gd name="T22" fmla="*/ 21 w 403"/>
              <a:gd name="T23" fmla="*/ 212 h 434"/>
              <a:gd name="T24" fmla="*/ 0 w 403"/>
              <a:gd name="T25" fmla="*/ 240 h 434"/>
              <a:gd name="T26" fmla="*/ 57 w 403"/>
              <a:gd name="T27" fmla="*/ 253 h 434"/>
              <a:gd name="T28" fmla="*/ 89 w 403"/>
              <a:gd name="T29" fmla="*/ 284 h 434"/>
              <a:gd name="T30" fmla="*/ 122 w 403"/>
              <a:gd name="T31" fmla="*/ 302 h 434"/>
              <a:gd name="T32" fmla="*/ 129 w 403"/>
              <a:gd name="T33" fmla="*/ 341 h 434"/>
              <a:gd name="T34" fmla="*/ 141 w 403"/>
              <a:gd name="T35" fmla="*/ 346 h 434"/>
              <a:gd name="T36" fmla="*/ 138 w 403"/>
              <a:gd name="T37" fmla="*/ 390 h 434"/>
              <a:gd name="T38" fmla="*/ 150 w 403"/>
              <a:gd name="T39" fmla="*/ 422 h 434"/>
              <a:gd name="T40" fmla="*/ 189 w 403"/>
              <a:gd name="T41" fmla="*/ 434 h 434"/>
              <a:gd name="T42" fmla="*/ 390 w 403"/>
              <a:gd name="T43" fmla="*/ 402 h 434"/>
              <a:gd name="T44" fmla="*/ 374 w 403"/>
              <a:gd name="T45" fmla="*/ 341 h 434"/>
              <a:gd name="T46" fmla="*/ 403 w 403"/>
              <a:gd name="T47" fmla="*/ 132 h 434"/>
              <a:gd name="T48" fmla="*/ 355 w 403"/>
              <a:gd name="T49" fmla="*/ 212 h 434"/>
              <a:gd name="T50" fmla="*/ 351 w 403"/>
              <a:gd name="T51" fmla="*/ 192 h 434"/>
              <a:gd name="T52" fmla="*/ 362 w 403"/>
              <a:gd name="T53" fmla="*/ 148 h 434"/>
              <a:gd name="T54" fmla="*/ 355 w 403"/>
              <a:gd name="T55" fmla="*/ 92 h 434"/>
              <a:gd name="T56" fmla="*/ 334 w 403"/>
              <a:gd name="T57" fmla="*/ 92 h 434"/>
              <a:gd name="T58" fmla="*/ 330 w 403"/>
              <a:gd name="T59" fmla="*/ 80 h 434"/>
              <a:gd name="T60" fmla="*/ 282 w 403"/>
              <a:gd name="T61" fmla="*/ 80 h 434"/>
              <a:gd name="T62" fmla="*/ 251 w 403"/>
              <a:gd name="T63" fmla="*/ 51 h 434"/>
              <a:gd name="T64" fmla="*/ 189 w 403"/>
              <a:gd name="T65" fmla="*/ 51 h 434"/>
              <a:gd name="T66" fmla="*/ 161 w 403"/>
              <a:gd name="T67" fmla="*/ 32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3" h="434">
                <a:moveTo>
                  <a:pt x="161" y="32"/>
                </a:moveTo>
                <a:lnTo>
                  <a:pt x="129" y="32"/>
                </a:lnTo>
                <a:lnTo>
                  <a:pt x="129" y="0"/>
                </a:lnTo>
                <a:lnTo>
                  <a:pt x="57" y="20"/>
                </a:lnTo>
                <a:lnTo>
                  <a:pt x="37" y="48"/>
                </a:lnTo>
                <a:lnTo>
                  <a:pt x="29" y="88"/>
                </a:lnTo>
                <a:lnTo>
                  <a:pt x="0" y="100"/>
                </a:lnTo>
                <a:lnTo>
                  <a:pt x="29" y="113"/>
                </a:lnTo>
                <a:lnTo>
                  <a:pt x="0" y="113"/>
                </a:lnTo>
                <a:lnTo>
                  <a:pt x="16" y="120"/>
                </a:lnTo>
                <a:lnTo>
                  <a:pt x="9" y="148"/>
                </a:lnTo>
                <a:lnTo>
                  <a:pt x="21" y="212"/>
                </a:lnTo>
                <a:lnTo>
                  <a:pt x="0" y="240"/>
                </a:lnTo>
                <a:lnTo>
                  <a:pt x="57" y="253"/>
                </a:lnTo>
                <a:lnTo>
                  <a:pt x="89" y="284"/>
                </a:lnTo>
                <a:lnTo>
                  <a:pt x="122" y="302"/>
                </a:lnTo>
                <a:lnTo>
                  <a:pt x="129" y="341"/>
                </a:lnTo>
                <a:lnTo>
                  <a:pt x="141" y="346"/>
                </a:lnTo>
                <a:lnTo>
                  <a:pt x="138" y="390"/>
                </a:lnTo>
                <a:lnTo>
                  <a:pt x="150" y="422"/>
                </a:lnTo>
                <a:lnTo>
                  <a:pt x="189" y="434"/>
                </a:lnTo>
                <a:lnTo>
                  <a:pt x="390" y="402"/>
                </a:lnTo>
                <a:lnTo>
                  <a:pt x="374" y="341"/>
                </a:lnTo>
                <a:lnTo>
                  <a:pt x="403" y="132"/>
                </a:lnTo>
                <a:lnTo>
                  <a:pt x="355" y="212"/>
                </a:lnTo>
                <a:lnTo>
                  <a:pt x="351" y="192"/>
                </a:lnTo>
                <a:lnTo>
                  <a:pt x="362" y="148"/>
                </a:lnTo>
                <a:lnTo>
                  <a:pt x="355" y="92"/>
                </a:lnTo>
                <a:lnTo>
                  <a:pt x="334" y="92"/>
                </a:lnTo>
                <a:lnTo>
                  <a:pt x="330" y="80"/>
                </a:lnTo>
                <a:lnTo>
                  <a:pt x="282" y="80"/>
                </a:lnTo>
                <a:lnTo>
                  <a:pt x="251" y="51"/>
                </a:lnTo>
                <a:lnTo>
                  <a:pt x="189" y="51"/>
                </a:lnTo>
                <a:lnTo>
                  <a:pt x="161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9" name="Freeform 41">
            <a:extLst>
              <a:ext uri="{FF2B5EF4-FFF2-40B4-BE49-F238E27FC236}">
                <a16:creationId xmlns:a16="http://schemas.microsoft.com/office/drawing/2014/main" id="{C250DA1E-C470-4F44-BE65-5D15213BF024}"/>
              </a:ext>
            </a:extLst>
          </p:cNvPr>
          <p:cNvSpPr>
            <a:spLocks/>
          </p:cNvSpPr>
          <p:nvPr/>
        </p:nvSpPr>
        <p:spPr bwMode="auto">
          <a:xfrm>
            <a:off x="5042472" y="1779060"/>
            <a:ext cx="998838" cy="1281215"/>
          </a:xfrm>
          <a:custGeom>
            <a:avLst/>
            <a:gdLst>
              <a:gd name="T0" fmla="*/ 527 w 527"/>
              <a:gd name="T1" fmla="*/ 141 h 636"/>
              <a:gd name="T2" fmla="*/ 487 w 527"/>
              <a:gd name="T3" fmla="*/ 186 h 636"/>
              <a:gd name="T4" fmla="*/ 434 w 527"/>
              <a:gd name="T5" fmla="*/ 214 h 636"/>
              <a:gd name="T6" fmla="*/ 374 w 527"/>
              <a:gd name="T7" fmla="*/ 294 h 636"/>
              <a:gd name="T8" fmla="*/ 354 w 527"/>
              <a:gd name="T9" fmla="*/ 322 h 636"/>
              <a:gd name="T10" fmla="*/ 346 w 527"/>
              <a:gd name="T11" fmla="*/ 362 h 636"/>
              <a:gd name="T12" fmla="*/ 317 w 527"/>
              <a:gd name="T13" fmla="*/ 374 h 636"/>
              <a:gd name="T14" fmla="*/ 346 w 527"/>
              <a:gd name="T15" fmla="*/ 387 h 636"/>
              <a:gd name="T16" fmla="*/ 317 w 527"/>
              <a:gd name="T17" fmla="*/ 387 h 636"/>
              <a:gd name="T18" fmla="*/ 333 w 527"/>
              <a:gd name="T19" fmla="*/ 394 h 636"/>
              <a:gd name="T20" fmla="*/ 326 w 527"/>
              <a:gd name="T21" fmla="*/ 422 h 636"/>
              <a:gd name="T22" fmla="*/ 338 w 527"/>
              <a:gd name="T23" fmla="*/ 486 h 636"/>
              <a:gd name="T24" fmla="*/ 317 w 527"/>
              <a:gd name="T25" fmla="*/ 514 h 636"/>
              <a:gd name="T26" fmla="*/ 374 w 527"/>
              <a:gd name="T27" fmla="*/ 527 h 636"/>
              <a:gd name="T28" fmla="*/ 406 w 527"/>
              <a:gd name="T29" fmla="*/ 558 h 636"/>
              <a:gd name="T30" fmla="*/ 439 w 527"/>
              <a:gd name="T31" fmla="*/ 576 h 636"/>
              <a:gd name="T32" fmla="*/ 446 w 527"/>
              <a:gd name="T33" fmla="*/ 615 h 636"/>
              <a:gd name="T34" fmla="*/ 84 w 527"/>
              <a:gd name="T35" fmla="*/ 636 h 636"/>
              <a:gd name="T36" fmla="*/ 65 w 527"/>
              <a:gd name="T37" fmla="*/ 463 h 636"/>
              <a:gd name="T38" fmla="*/ 44 w 527"/>
              <a:gd name="T39" fmla="*/ 426 h 636"/>
              <a:gd name="T40" fmla="*/ 61 w 527"/>
              <a:gd name="T41" fmla="*/ 394 h 636"/>
              <a:gd name="T42" fmla="*/ 53 w 527"/>
              <a:gd name="T43" fmla="*/ 262 h 636"/>
              <a:gd name="T44" fmla="*/ 24 w 527"/>
              <a:gd name="T45" fmla="*/ 193 h 636"/>
              <a:gd name="T46" fmla="*/ 0 w 527"/>
              <a:gd name="T47" fmla="*/ 64 h 636"/>
              <a:gd name="T48" fmla="*/ 137 w 527"/>
              <a:gd name="T49" fmla="*/ 52 h 636"/>
              <a:gd name="T50" fmla="*/ 178 w 527"/>
              <a:gd name="T51" fmla="*/ 0 h 636"/>
              <a:gd name="T52" fmla="*/ 206 w 527"/>
              <a:gd name="T53" fmla="*/ 13 h 636"/>
              <a:gd name="T54" fmla="*/ 194 w 527"/>
              <a:gd name="T55" fmla="*/ 41 h 636"/>
              <a:gd name="T56" fmla="*/ 217 w 527"/>
              <a:gd name="T57" fmla="*/ 52 h 636"/>
              <a:gd name="T58" fmla="*/ 206 w 527"/>
              <a:gd name="T59" fmla="*/ 80 h 636"/>
              <a:gd name="T60" fmla="*/ 245 w 527"/>
              <a:gd name="T61" fmla="*/ 101 h 636"/>
              <a:gd name="T62" fmla="*/ 294 w 527"/>
              <a:gd name="T63" fmla="*/ 89 h 636"/>
              <a:gd name="T64" fmla="*/ 426 w 527"/>
              <a:gd name="T65" fmla="*/ 141 h 636"/>
              <a:gd name="T66" fmla="*/ 527 w 527"/>
              <a:gd name="T67" fmla="*/ 141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27" h="636">
                <a:moveTo>
                  <a:pt x="527" y="141"/>
                </a:moveTo>
                <a:lnTo>
                  <a:pt x="487" y="186"/>
                </a:lnTo>
                <a:lnTo>
                  <a:pt x="434" y="214"/>
                </a:lnTo>
                <a:lnTo>
                  <a:pt x="374" y="294"/>
                </a:lnTo>
                <a:lnTo>
                  <a:pt x="354" y="322"/>
                </a:lnTo>
                <a:lnTo>
                  <a:pt x="346" y="362"/>
                </a:lnTo>
                <a:lnTo>
                  <a:pt x="317" y="374"/>
                </a:lnTo>
                <a:lnTo>
                  <a:pt x="346" y="387"/>
                </a:lnTo>
                <a:lnTo>
                  <a:pt x="317" y="387"/>
                </a:lnTo>
                <a:lnTo>
                  <a:pt x="333" y="394"/>
                </a:lnTo>
                <a:lnTo>
                  <a:pt x="326" y="422"/>
                </a:lnTo>
                <a:lnTo>
                  <a:pt x="338" y="486"/>
                </a:lnTo>
                <a:lnTo>
                  <a:pt x="317" y="514"/>
                </a:lnTo>
                <a:lnTo>
                  <a:pt x="374" y="527"/>
                </a:lnTo>
                <a:lnTo>
                  <a:pt x="406" y="558"/>
                </a:lnTo>
                <a:lnTo>
                  <a:pt x="439" y="576"/>
                </a:lnTo>
                <a:lnTo>
                  <a:pt x="446" y="615"/>
                </a:lnTo>
                <a:lnTo>
                  <a:pt x="84" y="636"/>
                </a:lnTo>
                <a:lnTo>
                  <a:pt x="65" y="463"/>
                </a:lnTo>
                <a:lnTo>
                  <a:pt x="44" y="426"/>
                </a:lnTo>
                <a:lnTo>
                  <a:pt x="61" y="394"/>
                </a:lnTo>
                <a:lnTo>
                  <a:pt x="53" y="262"/>
                </a:lnTo>
                <a:lnTo>
                  <a:pt x="24" y="193"/>
                </a:lnTo>
                <a:lnTo>
                  <a:pt x="0" y="64"/>
                </a:lnTo>
                <a:lnTo>
                  <a:pt x="137" y="52"/>
                </a:lnTo>
                <a:lnTo>
                  <a:pt x="178" y="0"/>
                </a:lnTo>
                <a:lnTo>
                  <a:pt x="206" y="13"/>
                </a:lnTo>
                <a:lnTo>
                  <a:pt x="194" y="41"/>
                </a:lnTo>
                <a:lnTo>
                  <a:pt x="217" y="52"/>
                </a:lnTo>
                <a:lnTo>
                  <a:pt x="206" y="80"/>
                </a:lnTo>
                <a:lnTo>
                  <a:pt x="245" y="101"/>
                </a:lnTo>
                <a:lnTo>
                  <a:pt x="294" y="89"/>
                </a:lnTo>
                <a:lnTo>
                  <a:pt x="426" y="141"/>
                </a:lnTo>
                <a:lnTo>
                  <a:pt x="527" y="141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0" name="Freeform 42">
            <a:extLst>
              <a:ext uri="{FF2B5EF4-FFF2-40B4-BE49-F238E27FC236}">
                <a16:creationId xmlns:a16="http://schemas.microsoft.com/office/drawing/2014/main" id="{56A07A22-2D19-1C4C-A72C-81C2A0ACB9BA}"/>
              </a:ext>
            </a:extLst>
          </p:cNvPr>
          <p:cNvSpPr>
            <a:spLocks/>
          </p:cNvSpPr>
          <p:nvPr/>
        </p:nvSpPr>
        <p:spPr bwMode="auto">
          <a:xfrm>
            <a:off x="4199051" y="2572769"/>
            <a:ext cx="1002628" cy="729245"/>
          </a:xfrm>
          <a:custGeom>
            <a:avLst/>
            <a:gdLst>
              <a:gd name="T0" fmla="*/ 11 w 529"/>
              <a:gd name="T1" fmla="*/ 12 h 362"/>
              <a:gd name="T2" fmla="*/ 349 w 529"/>
              <a:gd name="T3" fmla="*/ 12 h 362"/>
              <a:gd name="T4" fmla="*/ 506 w 529"/>
              <a:gd name="T5" fmla="*/ 0 h 362"/>
              <a:gd name="T6" fmla="*/ 489 w 529"/>
              <a:gd name="T7" fmla="*/ 32 h 362"/>
              <a:gd name="T8" fmla="*/ 510 w 529"/>
              <a:gd name="T9" fmla="*/ 69 h 362"/>
              <a:gd name="T10" fmla="*/ 529 w 529"/>
              <a:gd name="T11" fmla="*/ 242 h 362"/>
              <a:gd name="T12" fmla="*/ 522 w 529"/>
              <a:gd name="T13" fmla="*/ 261 h 362"/>
              <a:gd name="T14" fmla="*/ 529 w 529"/>
              <a:gd name="T15" fmla="*/ 282 h 362"/>
              <a:gd name="T16" fmla="*/ 529 w 529"/>
              <a:gd name="T17" fmla="*/ 362 h 362"/>
              <a:gd name="T18" fmla="*/ 510 w 529"/>
              <a:gd name="T19" fmla="*/ 334 h 362"/>
              <a:gd name="T20" fmla="*/ 489 w 529"/>
              <a:gd name="T21" fmla="*/ 321 h 362"/>
              <a:gd name="T22" fmla="*/ 453 w 529"/>
              <a:gd name="T23" fmla="*/ 326 h 362"/>
              <a:gd name="T24" fmla="*/ 421 w 529"/>
              <a:gd name="T25" fmla="*/ 321 h 362"/>
              <a:gd name="T26" fmla="*/ 381 w 529"/>
              <a:gd name="T27" fmla="*/ 305 h 362"/>
              <a:gd name="T28" fmla="*/ 139 w 529"/>
              <a:gd name="T29" fmla="*/ 305 h 362"/>
              <a:gd name="T30" fmla="*/ 0 w 529"/>
              <a:gd name="T31" fmla="*/ 302 h 362"/>
              <a:gd name="T32" fmla="*/ 7 w 529"/>
              <a:gd name="T33" fmla="*/ 101 h 362"/>
              <a:gd name="T34" fmla="*/ 11 w 529"/>
              <a:gd name="T35" fmla="*/ 1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" h="362">
                <a:moveTo>
                  <a:pt x="11" y="12"/>
                </a:moveTo>
                <a:lnTo>
                  <a:pt x="349" y="12"/>
                </a:lnTo>
                <a:lnTo>
                  <a:pt x="506" y="0"/>
                </a:lnTo>
                <a:lnTo>
                  <a:pt x="489" y="32"/>
                </a:lnTo>
                <a:lnTo>
                  <a:pt x="510" y="69"/>
                </a:lnTo>
                <a:lnTo>
                  <a:pt x="529" y="242"/>
                </a:lnTo>
                <a:lnTo>
                  <a:pt x="522" y="261"/>
                </a:lnTo>
                <a:lnTo>
                  <a:pt x="529" y="282"/>
                </a:lnTo>
                <a:lnTo>
                  <a:pt x="529" y="362"/>
                </a:lnTo>
                <a:lnTo>
                  <a:pt x="510" y="334"/>
                </a:lnTo>
                <a:lnTo>
                  <a:pt x="489" y="321"/>
                </a:lnTo>
                <a:lnTo>
                  <a:pt x="453" y="326"/>
                </a:lnTo>
                <a:lnTo>
                  <a:pt x="421" y="321"/>
                </a:lnTo>
                <a:lnTo>
                  <a:pt x="381" y="305"/>
                </a:lnTo>
                <a:lnTo>
                  <a:pt x="139" y="305"/>
                </a:lnTo>
                <a:lnTo>
                  <a:pt x="0" y="302"/>
                </a:lnTo>
                <a:lnTo>
                  <a:pt x="7" y="101"/>
                </a:lnTo>
                <a:lnTo>
                  <a:pt x="11" y="1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1" name="Freeform 43">
            <a:extLst>
              <a:ext uri="{FF2B5EF4-FFF2-40B4-BE49-F238E27FC236}">
                <a16:creationId xmlns:a16="http://schemas.microsoft.com/office/drawing/2014/main" id="{9985716E-B37E-B24F-A00B-18D2C0C8FE7F}"/>
              </a:ext>
            </a:extLst>
          </p:cNvPr>
          <p:cNvSpPr>
            <a:spLocks/>
          </p:cNvSpPr>
          <p:nvPr/>
        </p:nvSpPr>
        <p:spPr bwMode="auto">
          <a:xfrm>
            <a:off x="5315400" y="3610230"/>
            <a:ext cx="1031058" cy="896448"/>
          </a:xfrm>
          <a:custGeom>
            <a:avLst/>
            <a:gdLst>
              <a:gd name="T0" fmla="*/ 122 w 544"/>
              <a:gd name="T1" fmla="*/ 429 h 445"/>
              <a:gd name="T2" fmla="*/ 270 w 544"/>
              <a:gd name="T3" fmla="*/ 422 h 445"/>
              <a:gd name="T4" fmla="*/ 475 w 544"/>
              <a:gd name="T5" fmla="*/ 401 h 445"/>
              <a:gd name="T6" fmla="*/ 463 w 544"/>
              <a:gd name="T7" fmla="*/ 445 h 445"/>
              <a:gd name="T8" fmla="*/ 503 w 544"/>
              <a:gd name="T9" fmla="*/ 445 h 445"/>
              <a:gd name="T10" fmla="*/ 507 w 544"/>
              <a:gd name="T11" fmla="*/ 401 h 445"/>
              <a:gd name="T12" fmla="*/ 535 w 544"/>
              <a:gd name="T13" fmla="*/ 390 h 445"/>
              <a:gd name="T14" fmla="*/ 544 w 544"/>
              <a:gd name="T15" fmla="*/ 373 h 445"/>
              <a:gd name="T16" fmla="*/ 524 w 544"/>
              <a:gd name="T17" fmla="*/ 362 h 445"/>
              <a:gd name="T18" fmla="*/ 515 w 544"/>
              <a:gd name="T19" fmla="*/ 350 h 445"/>
              <a:gd name="T20" fmla="*/ 496 w 544"/>
              <a:gd name="T21" fmla="*/ 337 h 445"/>
              <a:gd name="T22" fmla="*/ 475 w 544"/>
              <a:gd name="T23" fmla="*/ 297 h 445"/>
              <a:gd name="T24" fmla="*/ 427 w 544"/>
              <a:gd name="T25" fmla="*/ 249 h 445"/>
              <a:gd name="T26" fmla="*/ 435 w 544"/>
              <a:gd name="T27" fmla="*/ 173 h 445"/>
              <a:gd name="T28" fmla="*/ 387 w 544"/>
              <a:gd name="T29" fmla="*/ 149 h 445"/>
              <a:gd name="T30" fmla="*/ 355 w 544"/>
              <a:gd name="T31" fmla="*/ 101 h 445"/>
              <a:gd name="T32" fmla="*/ 323 w 544"/>
              <a:gd name="T33" fmla="*/ 32 h 445"/>
              <a:gd name="T34" fmla="*/ 295 w 544"/>
              <a:gd name="T35" fmla="*/ 0 h 445"/>
              <a:gd name="T36" fmla="*/ 0 w 544"/>
              <a:gd name="T37" fmla="*/ 28 h 445"/>
              <a:gd name="T38" fmla="*/ 34 w 544"/>
              <a:gd name="T39" fmla="*/ 88 h 445"/>
              <a:gd name="T40" fmla="*/ 41 w 544"/>
              <a:gd name="T41" fmla="*/ 104 h 445"/>
              <a:gd name="T42" fmla="*/ 62 w 544"/>
              <a:gd name="T43" fmla="*/ 104 h 445"/>
              <a:gd name="T44" fmla="*/ 69 w 544"/>
              <a:gd name="T45" fmla="*/ 133 h 445"/>
              <a:gd name="T46" fmla="*/ 94 w 544"/>
              <a:gd name="T47" fmla="*/ 168 h 445"/>
              <a:gd name="T48" fmla="*/ 113 w 544"/>
              <a:gd name="T49" fmla="*/ 382 h 445"/>
              <a:gd name="T50" fmla="*/ 122 w 544"/>
              <a:gd name="T51" fmla="*/ 429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4" h="445">
                <a:moveTo>
                  <a:pt x="122" y="429"/>
                </a:moveTo>
                <a:lnTo>
                  <a:pt x="270" y="422"/>
                </a:lnTo>
                <a:lnTo>
                  <a:pt x="475" y="401"/>
                </a:lnTo>
                <a:lnTo>
                  <a:pt x="463" y="445"/>
                </a:lnTo>
                <a:lnTo>
                  <a:pt x="503" y="445"/>
                </a:lnTo>
                <a:lnTo>
                  <a:pt x="507" y="401"/>
                </a:lnTo>
                <a:lnTo>
                  <a:pt x="535" y="390"/>
                </a:lnTo>
                <a:lnTo>
                  <a:pt x="544" y="373"/>
                </a:lnTo>
                <a:lnTo>
                  <a:pt x="524" y="362"/>
                </a:lnTo>
                <a:lnTo>
                  <a:pt x="515" y="350"/>
                </a:lnTo>
                <a:lnTo>
                  <a:pt x="496" y="337"/>
                </a:lnTo>
                <a:lnTo>
                  <a:pt x="475" y="297"/>
                </a:lnTo>
                <a:lnTo>
                  <a:pt x="427" y="249"/>
                </a:lnTo>
                <a:lnTo>
                  <a:pt x="435" y="173"/>
                </a:lnTo>
                <a:lnTo>
                  <a:pt x="387" y="149"/>
                </a:lnTo>
                <a:lnTo>
                  <a:pt x="355" y="101"/>
                </a:lnTo>
                <a:lnTo>
                  <a:pt x="323" y="32"/>
                </a:lnTo>
                <a:lnTo>
                  <a:pt x="295" y="0"/>
                </a:lnTo>
                <a:lnTo>
                  <a:pt x="0" y="28"/>
                </a:lnTo>
                <a:lnTo>
                  <a:pt x="34" y="88"/>
                </a:lnTo>
                <a:lnTo>
                  <a:pt x="41" y="104"/>
                </a:lnTo>
                <a:lnTo>
                  <a:pt x="62" y="104"/>
                </a:lnTo>
                <a:lnTo>
                  <a:pt x="69" y="133"/>
                </a:lnTo>
                <a:lnTo>
                  <a:pt x="94" y="168"/>
                </a:lnTo>
                <a:lnTo>
                  <a:pt x="113" y="382"/>
                </a:lnTo>
                <a:lnTo>
                  <a:pt x="122" y="429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2" name="Freeform 44">
            <a:extLst>
              <a:ext uri="{FF2B5EF4-FFF2-40B4-BE49-F238E27FC236}">
                <a16:creationId xmlns:a16="http://schemas.microsoft.com/office/drawing/2014/main" id="{2C918D3F-B4ED-A241-AFC6-08BB0C8E763C}"/>
              </a:ext>
            </a:extLst>
          </p:cNvPr>
          <p:cNvSpPr>
            <a:spLocks/>
          </p:cNvSpPr>
          <p:nvPr/>
        </p:nvSpPr>
        <p:spPr bwMode="auto">
          <a:xfrm>
            <a:off x="5927589" y="3140854"/>
            <a:ext cx="608400" cy="1174448"/>
          </a:xfrm>
          <a:custGeom>
            <a:avLst/>
            <a:gdLst>
              <a:gd name="T0" fmla="*/ 39 w 321"/>
              <a:gd name="T1" fmla="*/ 32 h 583"/>
              <a:gd name="T2" fmla="*/ 240 w 321"/>
              <a:gd name="T3" fmla="*/ 0 h 583"/>
              <a:gd name="T4" fmla="*/ 240 w 321"/>
              <a:gd name="T5" fmla="*/ 20 h 583"/>
              <a:gd name="T6" fmla="*/ 261 w 321"/>
              <a:gd name="T7" fmla="*/ 60 h 583"/>
              <a:gd name="T8" fmla="*/ 265 w 321"/>
              <a:gd name="T9" fmla="*/ 88 h 583"/>
              <a:gd name="T10" fmla="*/ 305 w 321"/>
              <a:gd name="T11" fmla="*/ 321 h 583"/>
              <a:gd name="T12" fmla="*/ 300 w 321"/>
              <a:gd name="T13" fmla="*/ 350 h 583"/>
              <a:gd name="T14" fmla="*/ 321 w 321"/>
              <a:gd name="T15" fmla="*/ 373 h 583"/>
              <a:gd name="T16" fmla="*/ 284 w 321"/>
              <a:gd name="T17" fmla="*/ 482 h 583"/>
              <a:gd name="T18" fmla="*/ 261 w 321"/>
              <a:gd name="T19" fmla="*/ 523 h 583"/>
              <a:gd name="T20" fmla="*/ 273 w 321"/>
              <a:gd name="T21" fmla="*/ 534 h 583"/>
              <a:gd name="T22" fmla="*/ 253 w 321"/>
              <a:gd name="T23" fmla="*/ 546 h 583"/>
              <a:gd name="T24" fmla="*/ 261 w 321"/>
              <a:gd name="T25" fmla="*/ 567 h 583"/>
              <a:gd name="T26" fmla="*/ 205 w 321"/>
              <a:gd name="T27" fmla="*/ 567 h 583"/>
              <a:gd name="T28" fmla="*/ 192 w 321"/>
              <a:gd name="T29" fmla="*/ 583 h 583"/>
              <a:gd name="T30" fmla="*/ 173 w 321"/>
              <a:gd name="T31" fmla="*/ 570 h 583"/>
              <a:gd name="T32" fmla="*/ 152 w 321"/>
              <a:gd name="T33" fmla="*/ 530 h 583"/>
              <a:gd name="T34" fmla="*/ 104 w 321"/>
              <a:gd name="T35" fmla="*/ 482 h 583"/>
              <a:gd name="T36" fmla="*/ 112 w 321"/>
              <a:gd name="T37" fmla="*/ 406 h 583"/>
              <a:gd name="T38" fmla="*/ 64 w 321"/>
              <a:gd name="T39" fmla="*/ 382 h 583"/>
              <a:gd name="T40" fmla="*/ 32 w 321"/>
              <a:gd name="T41" fmla="*/ 334 h 583"/>
              <a:gd name="T42" fmla="*/ 0 w 321"/>
              <a:gd name="T43" fmla="*/ 265 h 583"/>
              <a:gd name="T44" fmla="*/ 4 w 321"/>
              <a:gd name="T45" fmla="*/ 200 h 583"/>
              <a:gd name="T46" fmla="*/ 20 w 321"/>
              <a:gd name="T47" fmla="*/ 168 h 583"/>
              <a:gd name="T48" fmla="*/ 11 w 321"/>
              <a:gd name="T49" fmla="*/ 128 h 583"/>
              <a:gd name="T50" fmla="*/ 44 w 321"/>
              <a:gd name="T51" fmla="*/ 120 h 583"/>
              <a:gd name="T52" fmla="*/ 60 w 321"/>
              <a:gd name="T53" fmla="*/ 99 h 583"/>
              <a:gd name="T54" fmla="*/ 60 w 321"/>
              <a:gd name="T55" fmla="*/ 60 h 583"/>
              <a:gd name="T56" fmla="*/ 39 w 321"/>
              <a:gd name="T57" fmla="*/ 3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583">
                <a:moveTo>
                  <a:pt x="39" y="32"/>
                </a:moveTo>
                <a:lnTo>
                  <a:pt x="240" y="0"/>
                </a:lnTo>
                <a:lnTo>
                  <a:pt x="240" y="20"/>
                </a:lnTo>
                <a:lnTo>
                  <a:pt x="261" y="60"/>
                </a:lnTo>
                <a:lnTo>
                  <a:pt x="265" y="88"/>
                </a:lnTo>
                <a:lnTo>
                  <a:pt x="305" y="321"/>
                </a:lnTo>
                <a:lnTo>
                  <a:pt x="300" y="350"/>
                </a:lnTo>
                <a:lnTo>
                  <a:pt x="321" y="373"/>
                </a:lnTo>
                <a:lnTo>
                  <a:pt x="284" y="482"/>
                </a:lnTo>
                <a:lnTo>
                  <a:pt x="261" y="523"/>
                </a:lnTo>
                <a:lnTo>
                  <a:pt x="273" y="534"/>
                </a:lnTo>
                <a:lnTo>
                  <a:pt x="253" y="546"/>
                </a:lnTo>
                <a:lnTo>
                  <a:pt x="261" y="567"/>
                </a:lnTo>
                <a:lnTo>
                  <a:pt x="205" y="567"/>
                </a:lnTo>
                <a:lnTo>
                  <a:pt x="192" y="583"/>
                </a:lnTo>
                <a:lnTo>
                  <a:pt x="173" y="570"/>
                </a:lnTo>
                <a:lnTo>
                  <a:pt x="152" y="530"/>
                </a:lnTo>
                <a:lnTo>
                  <a:pt x="104" y="482"/>
                </a:lnTo>
                <a:lnTo>
                  <a:pt x="112" y="406"/>
                </a:lnTo>
                <a:lnTo>
                  <a:pt x="64" y="382"/>
                </a:lnTo>
                <a:lnTo>
                  <a:pt x="32" y="334"/>
                </a:lnTo>
                <a:lnTo>
                  <a:pt x="0" y="265"/>
                </a:lnTo>
                <a:lnTo>
                  <a:pt x="4" y="200"/>
                </a:lnTo>
                <a:lnTo>
                  <a:pt x="20" y="168"/>
                </a:lnTo>
                <a:lnTo>
                  <a:pt x="11" y="128"/>
                </a:lnTo>
                <a:lnTo>
                  <a:pt x="44" y="120"/>
                </a:lnTo>
                <a:lnTo>
                  <a:pt x="60" y="99"/>
                </a:lnTo>
                <a:lnTo>
                  <a:pt x="60" y="60"/>
                </a:lnTo>
                <a:lnTo>
                  <a:pt x="39" y="32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3" name="Freeform 45">
            <a:extLst>
              <a:ext uri="{FF2B5EF4-FFF2-40B4-BE49-F238E27FC236}">
                <a16:creationId xmlns:a16="http://schemas.microsoft.com/office/drawing/2014/main" id="{FC542C81-8A31-EE47-BE63-3512C3F86474}"/>
              </a:ext>
            </a:extLst>
          </p:cNvPr>
          <p:cNvSpPr>
            <a:spLocks/>
          </p:cNvSpPr>
          <p:nvPr/>
        </p:nvSpPr>
        <p:spPr bwMode="auto">
          <a:xfrm>
            <a:off x="4181994" y="3181144"/>
            <a:ext cx="1197847" cy="632550"/>
          </a:xfrm>
          <a:custGeom>
            <a:avLst/>
            <a:gdLst>
              <a:gd name="T0" fmla="*/ 9 w 632"/>
              <a:gd name="T1" fmla="*/ 0 h 314"/>
              <a:gd name="T2" fmla="*/ 148 w 632"/>
              <a:gd name="T3" fmla="*/ 3 h 314"/>
              <a:gd name="T4" fmla="*/ 390 w 632"/>
              <a:gd name="T5" fmla="*/ 3 h 314"/>
              <a:gd name="T6" fmla="*/ 430 w 632"/>
              <a:gd name="T7" fmla="*/ 19 h 314"/>
              <a:gd name="T8" fmla="*/ 462 w 632"/>
              <a:gd name="T9" fmla="*/ 24 h 314"/>
              <a:gd name="T10" fmla="*/ 498 w 632"/>
              <a:gd name="T11" fmla="*/ 19 h 314"/>
              <a:gd name="T12" fmla="*/ 519 w 632"/>
              <a:gd name="T13" fmla="*/ 32 h 314"/>
              <a:gd name="T14" fmla="*/ 538 w 632"/>
              <a:gd name="T15" fmla="*/ 60 h 314"/>
              <a:gd name="T16" fmla="*/ 598 w 632"/>
              <a:gd name="T17" fmla="*/ 241 h 314"/>
              <a:gd name="T18" fmla="*/ 632 w 632"/>
              <a:gd name="T19" fmla="*/ 301 h 314"/>
              <a:gd name="T20" fmla="*/ 136 w 632"/>
              <a:gd name="T21" fmla="*/ 314 h 314"/>
              <a:gd name="T22" fmla="*/ 136 w 632"/>
              <a:gd name="T23" fmla="*/ 201 h 314"/>
              <a:gd name="T24" fmla="*/ 0 w 632"/>
              <a:gd name="T25" fmla="*/ 197 h 314"/>
              <a:gd name="T26" fmla="*/ 9 w 632"/>
              <a:gd name="T27" fmla="*/ 0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" h="314">
                <a:moveTo>
                  <a:pt x="9" y="0"/>
                </a:moveTo>
                <a:lnTo>
                  <a:pt x="148" y="3"/>
                </a:lnTo>
                <a:lnTo>
                  <a:pt x="390" y="3"/>
                </a:lnTo>
                <a:lnTo>
                  <a:pt x="430" y="19"/>
                </a:lnTo>
                <a:lnTo>
                  <a:pt x="462" y="24"/>
                </a:lnTo>
                <a:lnTo>
                  <a:pt x="498" y="19"/>
                </a:lnTo>
                <a:lnTo>
                  <a:pt x="519" y="32"/>
                </a:lnTo>
                <a:lnTo>
                  <a:pt x="538" y="60"/>
                </a:lnTo>
                <a:lnTo>
                  <a:pt x="598" y="241"/>
                </a:lnTo>
                <a:lnTo>
                  <a:pt x="632" y="301"/>
                </a:lnTo>
                <a:lnTo>
                  <a:pt x="136" y="314"/>
                </a:lnTo>
                <a:lnTo>
                  <a:pt x="136" y="201"/>
                </a:lnTo>
                <a:lnTo>
                  <a:pt x="0" y="197"/>
                </a:lnTo>
                <a:lnTo>
                  <a:pt x="9" y="0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4" name="Freeform 56">
            <a:extLst>
              <a:ext uri="{FF2B5EF4-FFF2-40B4-BE49-F238E27FC236}">
                <a16:creationId xmlns:a16="http://schemas.microsoft.com/office/drawing/2014/main" id="{1CCD4488-715E-6A4F-AAF5-BC7557D159D0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5" name="Freeform 57">
            <a:extLst>
              <a:ext uri="{FF2B5EF4-FFF2-40B4-BE49-F238E27FC236}">
                <a16:creationId xmlns:a16="http://schemas.microsoft.com/office/drawing/2014/main" id="{FE08257D-9F2E-FE4B-AFC7-04EB1FB7FF21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6" name="Freeform 58">
            <a:extLst>
              <a:ext uri="{FF2B5EF4-FFF2-40B4-BE49-F238E27FC236}">
                <a16:creationId xmlns:a16="http://schemas.microsoft.com/office/drawing/2014/main" id="{AEB59706-763A-704D-B969-14CA99437858}"/>
              </a:ext>
            </a:extLst>
          </p:cNvPr>
          <p:cNvSpPr>
            <a:spLocks/>
          </p:cNvSpPr>
          <p:nvPr/>
        </p:nvSpPr>
        <p:spPr bwMode="auto">
          <a:xfrm>
            <a:off x="6429853" y="3229492"/>
            <a:ext cx="464355" cy="882346"/>
          </a:xfrm>
          <a:custGeom>
            <a:avLst/>
            <a:gdLst>
              <a:gd name="T0" fmla="*/ 0 w 245"/>
              <a:gd name="T1" fmla="*/ 44 h 438"/>
              <a:gd name="T2" fmla="*/ 40 w 245"/>
              <a:gd name="T3" fmla="*/ 277 h 438"/>
              <a:gd name="T4" fmla="*/ 35 w 245"/>
              <a:gd name="T5" fmla="*/ 306 h 438"/>
              <a:gd name="T6" fmla="*/ 56 w 245"/>
              <a:gd name="T7" fmla="*/ 329 h 438"/>
              <a:gd name="T8" fmla="*/ 19 w 245"/>
              <a:gd name="T9" fmla="*/ 438 h 438"/>
              <a:gd name="T10" fmla="*/ 48 w 245"/>
              <a:gd name="T11" fmla="*/ 417 h 438"/>
              <a:gd name="T12" fmla="*/ 141 w 245"/>
              <a:gd name="T13" fmla="*/ 406 h 438"/>
              <a:gd name="T14" fmla="*/ 145 w 245"/>
              <a:gd name="T15" fmla="*/ 378 h 438"/>
              <a:gd name="T16" fmla="*/ 173 w 245"/>
              <a:gd name="T17" fmla="*/ 394 h 438"/>
              <a:gd name="T18" fmla="*/ 192 w 245"/>
              <a:gd name="T19" fmla="*/ 353 h 438"/>
              <a:gd name="T20" fmla="*/ 213 w 245"/>
              <a:gd name="T21" fmla="*/ 313 h 438"/>
              <a:gd name="T22" fmla="*/ 245 w 245"/>
              <a:gd name="T23" fmla="*/ 285 h 438"/>
              <a:gd name="T24" fmla="*/ 197 w 245"/>
              <a:gd name="T25" fmla="*/ 0 h 438"/>
              <a:gd name="T26" fmla="*/ 68 w 245"/>
              <a:gd name="T27" fmla="*/ 16 h 438"/>
              <a:gd name="T28" fmla="*/ 56 w 245"/>
              <a:gd name="T29" fmla="*/ 36 h 438"/>
              <a:gd name="T30" fmla="*/ 28 w 245"/>
              <a:gd name="T31" fmla="*/ 44 h 438"/>
              <a:gd name="T32" fmla="*/ 0 w 245"/>
              <a:gd name="T33" fmla="*/ 44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438">
                <a:moveTo>
                  <a:pt x="0" y="44"/>
                </a:moveTo>
                <a:lnTo>
                  <a:pt x="40" y="277"/>
                </a:lnTo>
                <a:lnTo>
                  <a:pt x="35" y="306"/>
                </a:lnTo>
                <a:lnTo>
                  <a:pt x="56" y="329"/>
                </a:lnTo>
                <a:lnTo>
                  <a:pt x="19" y="438"/>
                </a:lnTo>
                <a:lnTo>
                  <a:pt x="48" y="417"/>
                </a:lnTo>
                <a:lnTo>
                  <a:pt x="141" y="406"/>
                </a:lnTo>
                <a:lnTo>
                  <a:pt x="145" y="378"/>
                </a:lnTo>
                <a:lnTo>
                  <a:pt x="173" y="394"/>
                </a:lnTo>
                <a:lnTo>
                  <a:pt x="192" y="353"/>
                </a:lnTo>
                <a:lnTo>
                  <a:pt x="213" y="313"/>
                </a:lnTo>
                <a:lnTo>
                  <a:pt x="245" y="285"/>
                </a:lnTo>
                <a:lnTo>
                  <a:pt x="197" y="0"/>
                </a:lnTo>
                <a:lnTo>
                  <a:pt x="68" y="16"/>
                </a:lnTo>
                <a:lnTo>
                  <a:pt x="56" y="36"/>
                </a:lnTo>
                <a:lnTo>
                  <a:pt x="28" y="44"/>
                </a:lnTo>
                <a:lnTo>
                  <a:pt x="0" y="44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67" name="Freeform 59">
            <a:extLst>
              <a:ext uri="{FF2B5EF4-FFF2-40B4-BE49-F238E27FC236}">
                <a16:creationId xmlns:a16="http://schemas.microsoft.com/office/drawing/2014/main" id="{A4B997E6-F1AB-4E42-8404-CC381E25A0A4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" name="Freeform 60">
            <a:extLst>
              <a:ext uri="{FF2B5EF4-FFF2-40B4-BE49-F238E27FC236}">
                <a16:creationId xmlns:a16="http://schemas.microsoft.com/office/drawing/2014/main" id="{A0C88978-00DE-AF4C-9741-C9C889384270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</a:path>
            </a:pathLst>
          </a:custGeom>
          <a:solidFill>
            <a:schemeClr val="accent2">
              <a:lumMod val="75000"/>
            </a:schemeClr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9" name="Freeform 61">
            <a:extLst>
              <a:ext uri="{FF2B5EF4-FFF2-40B4-BE49-F238E27FC236}">
                <a16:creationId xmlns:a16="http://schemas.microsoft.com/office/drawing/2014/main" id="{62CF9BEF-ABA4-2647-A853-1D2CF0E62EE0}"/>
              </a:ext>
            </a:extLst>
          </p:cNvPr>
          <p:cNvSpPr>
            <a:spLocks/>
          </p:cNvSpPr>
          <p:nvPr/>
        </p:nvSpPr>
        <p:spPr bwMode="auto">
          <a:xfrm>
            <a:off x="6803232" y="3034087"/>
            <a:ext cx="638726" cy="785651"/>
          </a:xfrm>
          <a:custGeom>
            <a:avLst/>
            <a:gdLst>
              <a:gd name="T0" fmla="*/ 313 w 337"/>
              <a:gd name="T1" fmla="*/ 248 h 390"/>
              <a:gd name="T2" fmla="*/ 329 w 337"/>
              <a:gd name="T3" fmla="*/ 214 h 390"/>
              <a:gd name="T4" fmla="*/ 329 w 337"/>
              <a:gd name="T5" fmla="*/ 173 h 390"/>
              <a:gd name="T6" fmla="*/ 337 w 337"/>
              <a:gd name="T7" fmla="*/ 152 h 390"/>
              <a:gd name="T8" fmla="*/ 309 w 337"/>
              <a:gd name="T9" fmla="*/ 0 h 390"/>
              <a:gd name="T10" fmla="*/ 249 w 337"/>
              <a:gd name="T11" fmla="*/ 53 h 390"/>
              <a:gd name="T12" fmla="*/ 217 w 337"/>
              <a:gd name="T13" fmla="*/ 80 h 390"/>
              <a:gd name="T14" fmla="*/ 189 w 337"/>
              <a:gd name="T15" fmla="*/ 92 h 390"/>
              <a:gd name="T16" fmla="*/ 165 w 337"/>
              <a:gd name="T17" fmla="*/ 92 h 390"/>
              <a:gd name="T18" fmla="*/ 149 w 337"/>
              <a:gd name="T19" fmla="*/ 80 h 390"/>
              <a:gd name="T20" fmla="*/ 124 w 337"/>
              <a:gd name="T21" fmla="*/ 85 h 390"/>
              <a:gd name="T22" fmla="*/ 108 w 337"/>
              <a:gd name="T23" fmla="*/ 76 h 390"/>
              <a:gd name="T24" fmla="*/ 0 w 337"/>
              <a:gd name="T25" fmla="*/ 97 h 390"/>
              <a:gd name="T26" fmla="*/ 48 w 337"/>
              <a:gd name="T27" fmla="*/ 382 h 390"/>
              <a:gd name="T28" fmla="*/ 108 w 337"/>
              <a:gd name="T29" fmla="*/ 366 h 390"/>
              <a:gd name="T30" fmla="*/ 136 w 337"/>
              <a:gd name="T31" fmla="*/ 382 h 390"/>
              <a:gd name="T32" fmla="*/ 161 w 337"/>
              <a:gd name="T33" fmla="*/ 370 h 390"/>
              <a:gd name="T34" fmla="*/ 180 w 337"/>
              <a:gd name="T35" fmla="*/ 382 h 390"/>
              <a:gd name="T36" fmla="*/ 189 w 337"/>
              <a:gd name="T37" fmla="*/ 362 h 390"/>
              <a:gd name="T38" fmla="*/ 205 w 337"/>
              <a:gd name="T39" fmla="*/ 362 h 390"/>
              <a:gd name="T40" fmla="*/ 233 w 337"/>
              <a:gd name="T41" fmla="*/ 390 h 390"/>
              <a:gd name="T42" fmla="*/ 249 w 337"/>
              <a:gd name="T43" fmla="*/ 382 h 390"/>
              <a:gd name="T44" fmla="*/ 261 w 337"/>
              <a:gd name="T45" fmla="*/ 362 h 390"/>
              <a:gd name="T46" fmla="*/ 313 w 337"/>
              <a:gd name="T47" fmla="*/ 248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" h="390">
                <a:moveTo>
                  <a:pt x="313" y="248"/>
                </a:moveTo>
                <a:lnTo>
                  <a:pt x="329" y="214"/>
                </a:lnTo>
                <a:lnTo>
                  <a:pt x="329" y="173"/>
                </a:lnTo>
                <a:lnTo>
                  <a:pt x="337" y="152"/>
                </a:lnTo>
                <a:lnTo>
                  <a:pt x="309" y="0"/>
                </a:lnTo>
                <a:lnTo>
                  <a:pt x="249" y="53"/>
                </a:lnTo>
                <a:lnTo>
                  <a:pt x="217" y="80"/>
                </a:lnTo>
                <a:lnTo>
                  <a:pt x="189" y="92"/>
                </a:lnTo>
                <a:lnTo>
                  <a:pt x="165" y="92"/>
                </a:lnTo>
                <a:lnTo>
                  <a:pt x="149" y="80"/>
                </a:lnTo>
                <a:lnTo>
                  <a:pt x="124" y="85"/>
                </a:lnTo>
                <a:lnTo>
                  <a:pt x="108" y="76"/>
                </a:lnTo>
                <a:lnTo>
                  <a:pt x="0" y="97"/>
                </a:lnTo>
                <a:lnTo>
                  <a:pt x="48" y="382"/>
                </a:lnTo>
                <a:lnTo>
                  <a:pt x="108" y="366"/>
                </a:lnTo>
                <a:lnTo>
                  <a:pt x="136" y="382"/>
                </a:lnTo>
                <a:lnTo>
                  <a:pt x="161" y="370"/>
                </a:lnTo>
                <a:lnTo>
                  <a:pt x="180" y="382"/>
                </a:lnTo>
                <a:lnTo>
                  <a:pt x="189" y="362"/>
                </a:lnTo>
                <a:lnTo>
                  <a:pt x="205" y="362"/>
                </a:lnTo>
                <a:lnTo>
                  <a:pt x="233" y="390"/>
                </a:lnTo>
                <a:lnTo>
                  <a:pt x="249" y="382"/>
                </a:lnTo>
                <a:lnTo>
                  <a:pt x="261" y="362"/>
                </a:lnTo>
                <a:lnTo>
                  <a:pt x="313" y="248"/>
                </a:lnTo>
                <a:close/>
              </a:path>
            </a:pathLst>
          </a:cu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51AB6FE4-2DB3-424A-83A3-B2C37D74990C}"/>
              </a:ext>
            </a:extLst>
          </p:cNvPr>
          <p:cNvGrpSpPr>
            <a:grpSpLocks/>
          </p:cNvGrpSpPr>
          <p:nvPr/>
        </p:nvGrpSpPr>
        <p:grpSpPr bwMode="auto">
          <a:xfrm>
            <a:off x="107992" y="719722"/>
            <a:ext cx="1463675" cy="1463675"/>
            <a:chOff x="300011" y="320074"/>
            <a:chExt cx="1569210" cy="1405692"/>
          </a:xfrm>
          <a:pattFill prst="wdDnDiag">
            <a:fgClr>
              <a:schemeClr val="accent1">
                <a:lumMod val="60000"/>
                <a:lumOff val="40000"/>
              </a:schemeClr>
            </a:fgClr>
            <a:bgClr>
              <a:prstClr val="white"/>
            </a:bgClr>
          </a:pattFill>
        </p:grpSpPr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950A05B3-6F2F-4645-818B-8617E69C9CEA}"/>
                </a:ext>
              </a:extLst>
            </p:cNvPr>
            <p:cNvSpPr>
              <a:spLocks/>
            </p:cNvSpPr>
            <p:nvPr/>
          </p:nvSpPr>
          <p:spPr bwMode="gray">
            <a:xfrm>
              <a:off x="565833" y="1151490"/>
              <a:ext cx="57166" cy="48571"/>
            </a:xfrm>
            <a:custGeom>
              <a:avLst/>
              <a:gdLst>
                <a:gd name="T0" fmla="*/ 10 w 16"/>
                <a:gd name="T1" fmla="*/ 0 h 13"/>
                <a:gd name="T2" fmla="*/ 16 w 16"/>
                <a:gd name="T3" fmla="*/ 3 h 13"/>
                <a:gd name="T4" fmla="*/ 16 w 16"/>
                <a:gd name="T5" fmla="*/ 10 h 13"/>
                <a:gd name="T6" fmla="*/ 13 w 16"/>
                <a:gd name="T7" fmla="*/ 11 h 13"/>
                <a:gd name="T8" fmla="*/ 9 w 16"/>
                <a:gd name="T9" fmla="*/ 13 h 13"/>
                <a:gd name="T10" fmla="*/ 4 w 16"/>
                <a:gd name="T11" fmla="*/ 8 h 13"/>
                <a:gd name="T12" fmla="*/ 1 w 16"/>
                <a:gd name="T13" fmla="*/ 7 h 13"/>
                <a:gd name="T14" fmla="*/ 0 w 16"/>
                <a:gd name="T15" fmla="*/ 3 h 13"/>
                <a:gd name="T16" fmla="*/ 6 w 16"/>
                <a:gd name="T17" fmla="*/ 2 h 13"/>
                <a:gd name="T18" fmla="*/ 10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6" y="3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395FBAA-B57A-764E-945F-901CA3CBBC2B}"/>
                </a:ext>
              </a:extLst>
            </p:cNvPr>
            <p:cNvSpPr>
              <a:spLocks/>
            </p:cNvSpPr>
            <p:nvPr/>
          </p:nvSpPr>
          <p:spPr bwMode="gray">
            <a:xfrm>
              <a:off x="405768" y="891494"/>
              <a:ext cx="117191" cy="51428"/>
            </a:xfrm>
            <a:custGeom>
              <a:avLst/>
              <a:gdLst>
                <a:gd name="T0" fmla="*/ 1 w 32"/>
                <a:gd name="T1" fmla="*/ 0 h 14"/>
                <a:gd name="T2" fmla="*/ 8 w 32"/>
                <a:gd name="T3" fmla="*/ 1 h 14"/>
                <a:gd name="T4" fmla="*/ 18 w 32"/>
                <a:gd name="T5" fmla="*/ 1 h 14"/>
                <a:gd name="T6" fmla="*/ 26 w 32"/>
                <a:gd name="T7" fmla="*/ 7 h 14"/>
                <a:gd name="T8" fmla="*/ 32 w 32"/>
                <a:gd name="T9" fmla="*/ 8 h 14"/>
                <a:gd name="T10" fmla="*/ 31 w 32"/>
                <a:gd name="T11" fmla="*/ 10 h 14"/>
                <a:gd name="T12" fmla="*/ 25 w 32"/>
                <a:gd name="T13" fmla="*/ 12 h 14"/>
                <a:gd name="T14" fmla="*/ 21 w 32"/>
                <a:gd name="T15" fmla="*/ 14 h 14"/>
                <a:gd name="T16" fmla="*/ 11 w 32"/>
                <a:gd name="T17" fmla="*/ 8 h 14"/>
                <a:gd name="T18" fmla="*/ 3 w 32"/>
                <a:gd name="T19" fmla="*/ 10 h 14"/>
                <a:gd name="T20" fmla="*/ 0 w 32"/>
                <a:gd name="T21" fmla="*/ 5 h 14"/>
                <a:gd name="T22" fmla="*/ 1 w 3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4">
                  <a:moveTo>
                    <a:pt x="1" y="0"/>
                  </a:moveTo>
                  <a:lnTo>
                    <a:pt x="8" y="1"/>
                  </a:lnTo>
                  <a:lnTo>
                    <a:pt x="18" y="1"/>
                  </a:lnTo>
                  <a:lnTo>
                    <a:pt x="26" y="7"/>
                  </a:lnTo>
                  <a:lnTo>
                    <a:pt x="32" y="8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4"/>
                  </a:lnTo>
                  <a:lnTo>
                    <a:pt x="11" y="8"/>
                  </a:lnTo>
                  <a:lnTo>
                    <a:pt x="3" y="10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id="{DCAB5AC6-0D9E-0F40-B02C-557A0AE37DC3}"/>
                </a:ext>
              </a:extLst>
            </p:cNvPr>
            <p:cNvSpPr>
              <a:spLocks/>
            </p:cNvSpPr>
            <p:nvPr/>
          </p:nvSpPr>
          <p:spPr bwMode="gray">
            <a:xfrm>
              <a:off x="731615" y="611498"/>
              <a:ext cx="22866" cy="22857"/>
            </a:xfrm>
            <a:custGeom>
              <a:avLst/>
              <a:gdLst>
                <a:gd name="T0" fmla="*/ 4 w 6"/>
                <a:gd name="T1" fmla="*/ 0 h 6"/>
                <a:gd name="T2" fmla="*/ 4 w 6"/>
                <a:gd name="T3" fmla="*/ 2 h 6"/>
                <a:gd name="T4" fmla="*/ 6 w 6"/>
                <a:gd name="T5" fmla="*/ 4 h 6"/>
                <a:gd name="T6" fmla="*/ 5 w 6"/>
                <a:gd name="T7" fmla="*/ 6 h 6"/>
                <a:gd name="T8" fmla="*/ 0 w 6"/>
                <a:gd name="T9" fmla="*/ 1 h 6"/>
                <a:gd name="T10" fmla="*/ 4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5" y="6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F67C0DC7-413D-C645-B1CE-2DEB425A598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550" y="1602911"/>
              <a:ext cx="34300" cy="28571"/>
            </a:xfrm>
            <a:custGeom>
              <a:avLst/>
              <a:gdLst>
                <a:gd name="T0" fmla="*/ 9 w 9"/>
                <a:gd name="T1" fmla="*/ 3 h 8"/>
                <a:gd name="T2" fmla="*/ 3 w 9"/>
                <a:gd name="T3" fmla="*/ 8 h 8"/>
                <a:gd name="T4" fmla="*/ 0 w 9"/>
                <a:gd name="T5" fmla="*/ 8 h 8"/>
                <a:gd name="T6" fmla="*/ 0 w 9"/>
                <a:gd name="T7" fmla="*/ 6 h 8"/>
                <a:gd name="T8" fmla="*/ 7 w 9"/>
                <a:gd name="T9" fmla="*/ 0 h 8"/>
                <a:gd name="T10" fmla="*/ 9 w 9"/>
                <a:gd name="T11" fmla="*/ 1 h 8"/>
                <a:gd name="T12" fmla="*/ 9 w 9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3C62D920-CBE2-C249-A3BC-E42C0F3C8D46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101" y="1625768"/>
              <a:ext cx="37158" cy="37142"/>
            </a:xfrm>
            <a:custGeom>
              <a:avLst/>
              <a:gdLst>
                <a:gd name="T0" fmla="*/ 10 w 10"/>
                <a:gd name="T1" fmla="*/ 1 h 10"/>
                <a:gd name="T2" fmla="*/ 1 w 10"/>
                <a:gd name="T3" fmla="*/ 10 h 10"/>
                <a:gd name="T4" fmla="*/ 0 w 10"/>
                <a:gd name="T5" fmla="*/ 9 h 10"/>
                <a:gd name="T6" fmla="*/ 2 w 10"/>
                <a:gd name="T7" fmla="*/ 5 h 10"/>
                <a:gd name="T8" fmla="*/ 3 w 10"/>
                <a:gd name="T9" fmla="*/ 1 h 10"/>
                <a:gd name="T10" fmla="*/ 7 w 10"/>
                <a:gd name="T11" fmla="*/ 0 h 10"/>
                <a:gd name="T12" fmla="*/ 10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1"/>
                  </a:moveTo>
                  <a:lnTo>
                    <a:pt x="1" y="10"/>
                  </a:lnTo>
                  <a:lnTo>
                    <a:pt x="0" y="9"/>
                  </a:lnTo>
                  <a:lnTo>
                    <a:pt x="2" y="5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F28B791B-3739-B440-AA65-E73DE72C6161}"/>
                </a:ext>
              </a:extLst>
            </p:cNvPr>
            <p:cNvSpPr>
              <a:spLocks/>
            </p:cNvSpPr>
            <p:nvPr/>
          </p:nvSpPr>
          <p:spPr bwMode="gray">
            <a:xfrm>
              <a:off x="300011" y="1694338"/>
              <a:ext cx="37158" cy="31428"/>
            </a:xfrm>
            <a:custGeom>
              <a:avLst/>
              <a:gdLst>
                <a:gd name="T0" fmla="*/ 10 w 10"/>
                <a:gd name="T1" fmla="*/ 1 h 8"/>
                <a:gd name="T2" fmla="*/ 10 w 10"/>
                <a:gd name="T3" fmla="*/ 3 h 8"/>
                <a:gd name="T4" fmla="*/ 3 w 10"/>
                <a:gd name="T5" fmla="*/ 8 h 8"/>
                <a:gd name="T6" fmla="*/ 0 w 10"/>
                <a:gd name="T7" fmla="*/ 7 h 8"/>
                <a:gd name="T8" fmla="*/ 1 w 10"/>
                <a:gd name="T9" fmla="*/ 5 h 8"/>
                <a:gd name="T10" fmla="*/ 7 w 10"/>
                <a:gd name="T11" fmla="*/ 1 h 8"/>
                <a:gd name="T12" fmla="*/ 8 w 10"/>
                <a:gd name="T13" fmla="*/ 0 h 8"/>
                <a:gd name="T14" fmla="*/ 10 w 10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lnTo>
                    <a:pt x="10" y="3"/>
                  </a:lnTo>
                  <a:lnTo>
                    <a:pt x="3" y="8"/>
                  </a:lnTo>
                  <a:lnTo>
                    <a:pt x="0" y="7"/>
                  </a:lnTo>
                  <a:lnTo>
                    <a:pt x="1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D93B4867-0284-AE45-9EAB-2E7BAACCCAFE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169" y="1714338"/>
              <a:ext cx="28583" cy="5714"/>
            </a:xfrm>
            <a:custGeom>
              <a:avLst/>
              <a:gdLst>
                <a:gd name="T0" fmla="*/ 0 w 8"/>
                <a:gd name="T1" fmla="*/ 2 h 2"/>
                <a:gd name="T2" fmla="*/ 1 w 8"/>
                <a:gd name="T3" fmla="*/ 0 h 2"/>
                <a:gd name="T4" fmla="*/ 8 w 8"/>
                <a:gd name="T5" fmla="*/ 0 h 2"/>
                <a:gd name="T6" fmla="*/ 8 w 8"/>
                <a:gd name="T7" fmla="*/ 2 h 2"/>
                <a:gd name="T8" fmla="*/ 0 w 8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E686B732-318E-A24B-AA07-7BB5B8B69CC2}"/>
                </a:ext>
              </a:extLst>
            </p:cNvPr>
            <p:cNvSpPr>
              <a:spLocks/>
            </p:cNvSpPr>
            <p:nvPr/>
          </p:nvSpPr>
          <p:spPr bwMode="gray">
            <a:xfrm>
              <a:off x="794498" y="1505770"/>
              <a:ext cx="17150" cy="17143"/>
            </a:xfrm>
            <a:custGeom>
              <a:avLst/>
              <a:gdLst>
                <a:gd name="T0" fmla="*/ 1 w 4"/>
                <a:gd name="T1" fmla="*/ 5 h 5"/>
                <a:gd name="T2" fmla="*/ 0 w 4"/>
                <a:gd name="T3" fmla="*/ 1 h 5"/>
                <a:gd name="T4" fmla="*/ 2 w 4"/>
                <a:gd name="T5" fmla="*/ 0 h 5"/>
                <a:gd name="T6" fmla="*/ 4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5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38F994A8-2619-8D46-A27A-16F38B1F0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364" y="1517198"/>
              <a:ext cx="14292" cy="17143"/>
            </a:xfrm>
            <a:custGeom>
              <a:avLst/>
              <a:gdLst>
                <a:gd name="T0" fmla="*/ 0 w 4"/>
                <a:gd name="T1" fmla="*/ 2 h 5"/>
                <a:gd name="T2" fmla="*/ 2 w 4"/>
                <a:gd name="T3" fmla="*/ 0 h 5"/>
                <a:gd name="T4" fmla="*/ 4 w 4"/>
                <a:gd name="T5" fmla="*/ 1 h 5"/>
                <a:gd name="T6" fmla="*/ 1 w 4"/>
                <a:gd name="T7" fmla="*/ 5 h 5"/>
                <a:gd name="T8" fmla="*/ 0 w 4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1" y="5"/>
                  </a:lnTo>
                  <a:lnTo>
                    <a:pt x="0" y="2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E71BCA21-A720-9843-80EE-BF21AC26B25C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3252" y="1151490"/>
              <a:ext cx="34300" cy="37142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3 h 10"/>
                <a:gd name="T4" fmla="*/ 4 w 9"/>
                <a:gd name="T5" fmla="*/ 10 h 10"/>
                <a:gd name="T6" fmla="*/ 0 w 9"/>
                <a:gd name="T7" fmla="*/ 10 h 10"/>
                <a:gd name="T8" fmla="*/ 0 w 9"/>
                <a:gd name="T9" fmla="*/ 8 h 10"/>
                <a:gd name="T10" fmla="*/ 6 w 9"/>
                <a:gd name="T11" fmla="*/ 0 h 10"/>
                <a:gd name="T12" fmla="*/ 9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lnTo>
                    <a:pt x="9" y="3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B864B58C-D31D-A443-BAC2-42807C400F86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3268" y="1131490"/>
              <a:ext cx="20008" cy="22857"/>
            </a:xfrm>
            <a:custGeom>
              <a:avLst/>
              <a:gdLst>
                <a:gd name="T0" fmla="*/ 0 w 5"/>
                <a:gd name="T1" fmla="*/ 3 h 6"/>
                <a:gd name="T2" fmla="*/ 0 w 5"/>
                <a:gd name="T3" fmla="*/ 1 h 6"/>
                <a:gd name="T4" fmla="*/ 5 w 5"/>
                <a:gd name="T5" fmla="*/ 0 h 6"/>
                <a:gd name="T6" fmla="*/ 5 w 5"/>
                <a:gd name="T7" fmla="*/ 4 h 6"/>
                <a:gd name="T8" fmla="*/ 2 w 5"/>
                <a:gd name="T9" fmla="*/ 6 h 6"/>
                <a:gd name="T10" fmla="*/ 0 w 5"/>
                <a:gd name="T1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7C1D4486-1494-5B4B-A0F7-C64975971C2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7462" y="1294345"/>
              <a:ext cx="48591" cy="25714"/>
            </a:xfrm>
            <a:custGeom>
              <a:avLst/>
              <a:gdLst>
                <a:gd name="T0" fmla="*/ 0 w 13"/>
                <a:gd name="T1" fmla="*/ 7 h 7"/>
                <a:gd name="T2" fmla="*/ 0 w 13"/>
                <a:gd name="T3" fmla="*/ 3 h 7"/>
                <a:gd name="T4" fmla="*/ 1 w 13"/>
                <a:gd name="T5" fmla="*/ 0 h 7"/>
                <a:gd name="T6" fmla="*/ 9 w 13"/>
                <a:gd name="T7" fmla="*/ 0 h 7"/>
                <a:gd name="T8" fmla="*/ 13 w 13"/>
                <a:gd name="T9" fmla="*/ 4 h 7"/>
                <a:gd name="T10" fmla="*/ 12 w 13"/>
                <a:gd name="T11" fmla="*/ 6 h 7"/>
                <a:gd name="T12" fmla="*/ 0 w 13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2" y="6"/>
                  </a:lnTo>
                  <a:lnTo>
                    <a:pt x="0" y="7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D3F13B12-5885-2F42-9639-74665DCB28F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03154" y="1334344"/>
              <a:ext cx="94324" cy="62856"/>
            </a:xfrm>
            <a:custGeom>
              <a:avLst/>
              <a:gdLst>
                <a:gd name="T0" fmla="*/ 3 w 25"/>
                <a:gd name="T1" fmla="*/ 4 h 17"/>
                <a:gd name="T2" fmla="*/ 8 w 25"/>
                <a:gd name="T3" fmla="*/ 4 h 17"/>
                <a:gd name="T4" fmla="*/ 13 w 25"/>
                <a:gd name="T5" fmla="*/ 1 h 17"/>
                <a:gd name="T6" fmla="*/ 23 w 25"/>
                <a:gd name="T7" fmla="*/ 0 h 17"/>
                <a:gd name="T8" fmla="*/ 25 w 25"/>
                <a:gd name="T9" fmla="*/ 3 h 17"/>
                <a:gd name="T10" fmla="*/ 23 w 25"/>
                <a:gd name="T11" fmla="*/ 7 h 17"/>
                <a:gd name="T12" fmla="*/ 16 w 25"/>
                <a:gd name="T13" fmla="*/ 11 h 17"/>
                <a:gd name="T14" fmla="*/ 16 w 25"/>
                <a:gd name="T15" fmla="*/ 14 h 17"/>
                <a:gd name="T16" fmla="*/ 10 w 25"/>
                <a:gd name="T17" fmla="*/ 14 h 17"/>
                <a:gd name="T18" fmla="*/ 8 w 25"/>
                <a:gd name="T19" fmla="*/ 17 h 17"/>
                <a:gd name="T20" fmla="*/ 4 w 25"/>
                <a:gd name="T21" fmla="*/ 15 h 17"/>
                <a:gd name="T22" fmla="*/ 4 w 25"/>
                <a:gd name="T23" fmla="*/ 13 h 17"/>
                <a:gd name="T24" fmla="*/ 1 w 25"/>
                <a:gd name="T25" fmla="*/ 10 h 17"/>
                <a:gd name="T26" fmla="*/ 0 w 25"/>
                <a:gd name="T27" fmla="*/ 5 h 17"/>
                <a:gd name="T28" fmla="*/ 3 w 25"/>
                <a:gd name="T2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7">
                  <a:moveTo>
                    <a:pt x="3" y="4"/>
                  </a:moveTo>
                  <a:lnTo>
                    <a:pt x="8" y="4"/>
                  </a:lnTo>
                  <a:lnTo>
                    <a:pt x="13" y="1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3" y="7"/>
                  </a:lnTo>
                  <a:lnTo>
                    <a:pt x="16" y="11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4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18CE8C98-20DC-6A45-A3A4-D6BDC245C87F}"/>
                </a:ext>
              </a:extLst>
            </p:cNvPr>
            <p:cNvSpPr>
              <a:spLocks/>
            </p:cNvSpPr>
            <p:nvPr/>
          </p:nvSpPr>
          <p:spPr bwMode="gray">
            <a:xfrm>
              <a:off x="1240394" y="1137204"/>
              <a:ext cx="8575" cy="14285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4 h 4"/>
                <a:gd name="T4" fmla="*/ 0 w 3"/>
                <a:gd name="T5" fmla="*/ 2 h 4"/>
                <a:gd name="T6" fmla="*/ 2 w 3"/>
                <a:gd name="T7" fmla="*/ 0 h 4"/>
                <a:gd name="T8" fmla="*/ 3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0398A465-1762-DB44-B64E-6C0EE9165D04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819" y="1160061"/>
              <a:ext cx="11433" cy="8571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F101EDE8-75F2-5641-89DB-FFF9255DC670}"/>
                </a:ext>
              </a:extLst>
            </p:cNvPr>
            <p:cNvSpPr>
              <a:spLocks/>
            </p:cNvSpPr>
            <p:nvPr/>
          </p:nvSpPr>
          <p:spPr bwMode="gray">
            <a:xfrm>
              <a:off x="548684" y="320074"/>
              <a:ext cx="1320537" cy="1251409"/>
            </a:xfrm>
            <a:custGeom>
              <a:avLst/>
              <a:gdLst>
                <a:gd name="T0" fmla="*/ 266 w 354"/>
                <a:gd name="T1" fmla="*/ 217 h 336"/>
                <a:gd name="T2" fmla="*/ 303 w 354"/>
                <a:gd name="T3" fmla="*/ 235 h 336"/>
                <a:gd name="T4" fmla="*/ 342 w 354"/>
                <a:gd name="T5" fmla="*/ 296 h 336"/>
                <a:gd name="T6" fmla="*/ 347 w 354"/>
                <a:gd name="T7" fmla="*/ 325 h 336"/>
                <a:gd name="T8" fmla="*/ 334 w 354"/>
                <a:gd name="T9" fmla="*/ 311 h 336"/>
                <a:gd name="T10" fmla="*/ 322 w 354"/>
                <a:gd name="T11" fmla="*/ 285 h 336"/>
                <a:gd name="T12" fmla="*/ 305 w 354"/>
                <a:gd name="T13" fmla="*/ 249 h 336"/>
                <a:gd name="T14" fmla="*/ 293 w 354"/>
                <a:gd name="T15" fmla="*/ 255 h 336"/>
                <a:gd name="T16" fmla="*/ 265 w 354"/>
                <a:gd name="T17" fmla="*/ 240 h 336"/>
                <a:gd name="T18" fmla="*/ 238 w 354"/>
                <a:gd name="T19" fmla="*/ 230 h 336"/>
                <a:gd name="T20" fmla="*/ 214 w 354"/>
                <a:gd name="T21" fmla="*/ 218 h 336"/>
                <a:gd name="T22" fmla="*/ 188 w 354"/>
                <a:gd name="T23" fmla="*/ 210 h 336"/>
                <a:gd name="T24" fmla="*/ 182 w 354"/>
                <a:gd name="T25" fmla="*/ 216 h 336"/>
                <a:gd name="T26" fmla="*/ 156 w 354"/>
                <a:gd name="T27" fmla="*/ 243 h 336"/>
                <a:gd name="T28" fmla="*/ 152 w 354"/>
                <a:gd name="T29" fmla="*/ 235 h 336"/>
                <a:gd name="T30" fmla="*/ 163 w 354"/>
                <a:gd name="T31" fmla="*/ 207 h 336"/>
                <a:gd name="T32" fmla="*/ 158 w 354"/>
                <a:gd name="T33" fmla="*/ 201 h 336"/>
                <a:gd name="T34" fmla="*/ 127 w 354"/>
                <a:gd name="T35" fmla="*/ 244 h 336"/>
                <a:gd name="T36" fmla="*/ 127 w 354"/>
                <a:gd name="T37" fmla="*/ 266 h 336"/>
                <a:gd name="T38" fmla="*/ 102 w 354"/>
                <a:gd name="T39" fmla="*/ 290 h 336"/>
                <a:gd name="T40" fmla="*/ 66 w 354"/>
                <a:gd name="T41" fmla="*/ 317 h 336"/>
                <a:gd name="T42" fmla="*/ 47 w 354"/>
                <a:gd name="T43" fmla="*/ 325 h 336"/>
                <a:gd name="T44" fmla="*/ 29 w 354"/>
                <a:gd name="T45" fmla="*/ 333 h 336"/>
                <a:gd name="T46" fmla="*/ 50 w 354"/>
                <a:gd name="T47" fmla="*/ 315 h 336"/>
                <a:gd name="T48" fmla="*/ 71 w 354"/>
                <a:gd name="T49" fmla="*/ 302 h 336"/>
                <a:gd name="T50" fmla="*/ 97 w 354"/>
                <a:gd name="T51" fmla="*/ 269 h 336"/>
                <a:gd name="T52" fmla="*/ 90 w 354"/>
                <a:gd name="T53" fmla="*/ 254 h 336"/>
                <a:gd name="T54" fmla="*/ 73 w 354"/>
                <a:gd name="T55" fmla="*/ 252 h 336"/>
                <a:gd name="T56" fmla="*/ 55 w 354"/>
                <a:gd name="T57" fmla="*/ 239 h 336"/>
                <a:gd name="T58" fmla="*/ 43 w 354"/>
                <a:gd name="T59" fmla="*/ 233 h 336"/>
                <a:gd name="T60" fmla="*/ 25 w 354"/>
                <a:gd name="T61" fmla="*/ 208 h 336"/>
                <a:gd name="T62" fmla="*/ 23 w 354"/>
                <a:gd name="T63" fmla="*/ 181 h 336"/>
                <a:gd name="T64" fmla="*/ 48 w 354"/>
                <a:gd name="T65" fmla="*/ 162 h 336"/>
                <a:gd name="T66" fmla="*/ 61 w 354"/>
                <a:gd name="T67" fmla="*/ 134 h 336"/>
                <a:gd name="T68" fmla="*/ 56 w 354"/>
                <a:gd name="T69" fmla="*/ 127 h 336"/>
                <a:gd name="T70" fmla="*/ 26 w 354"/>
                <a:gd name="T71" fmla="*/ 132 h 336"/>
                <a:gd name="T72" fmla="*/ 14 w 354"/>
                <a:gd name="T73" fmla="*/ 114 h 336"/>
                <a:gd name="T74" fmla="*/ 9 w 354"/>
                <a:gd name="T75" fmla="*/ 100 h 336"/>
                <a:gd name="T76" fmla="*/ 36 w 354"/>
                <a:gd name="T77" fmla="*/ 87 h 336"/>
                <a:gd name="T78" fmla="*/ 60 w 354"/>
                <a:gd name="T79" fmla="*/ 94 h 336"/>
                <a:gd name="T80" fmla="*/ 75 w 354"/>
                <a:gd name="T81" fmla="*/ 81 h 336"/>
                <a:gd name="T82" fmla="*/ 60 w 354"/>
                <a:gd name="T83" fmla="*/ 75 h 336"/>
                <a:gd name="T84" fmla="*/ 36 w 354"/>
                <a:gd name="T85" fmla="*/ 73 h 336"/>
                <a:gd name="T86" fmla="*/ 10 w 354"/>
                <a:gd name="T87" fmla="*/ 52 h 336"/>
                <a:gd name="T88" fmla="*/ 46 w 354"/>
                <a:gd name="T89" fmla="*/ 28 h 336"/>
                <a:gd name="T90" fmla="*/ 83 w 354"/>
                <a:gd name="T91" fmla="*/ 8 h 336"/>
                <a:gd name="T92" fmla="*/ 108 w 354"/>
                <a:gd name="T93" fmla="*/ 6 h 336"/>
                <a:gd name="T94" fmla="*/ 129 w 354"/>
                <a:gd name="T95" fmla="*/ 9 h 336"/>
                <a:gd name="T96" fmla="*/ 146 w 354"/>
                <a:gd name="T97" fmla="*/ 16 h 336"/>
                <a:gd name="T98" fmla="*/ 182 w 354"/>
                <a:gd name="T99" fmla="*/ 19 h 336"/>
                <a:gd name="T100" fmla="*/ 225 w 354"/>
                <a:gd name="T101" fmla="*/ 2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" h="336">
                  <a:moveTo>
                    <a:pt x="250" y="31"/>
                  </a:moveTo>
                  <a:lnTo>
                    <a:pt x="250" y="219"/>
                  </a:lnTo>
                  <a:lnTo>
                    <a:pt x="261" y="226"/>
                  </a:lnTo>
                  <a:lnTo>
                    <a:pt x="263" y="220"/>
                  </a:lnTo>
                  <a:lnTo>
                    <a:pt x="266" y="217"/>
                  </a:lnTo>
                  <a:lnTo>
                    <a:pt x="271" y="223"/>
                  </a:lnTo>
                  <a:lnTo>
                    <a:pt x="285" y="245"/>
                  </a:lnTo>
                  <a:lnTo>
                    <a:pt x="289" y="245"/>
                  </a:lnTo>
                  <a:lnTo>
                    <a:pt x="296" y="237"/>
                  </a:lnTo>
                  <a:lnTo>
                    <a:pt x="303" y="235"/>
                  </a:lnTo>
                  <a:lnTo>
                    <a:pt x="310" y="241"/>
                  </a:lnTo>
                  <a:lnTo>
                    <a:pt x="317" y="254"/>
                  </a:lnTo>
                  <a:lnTo>
                    <a:pt x="323" y="259"/>
                  </a:lnTo>
                  <a:lnTo>
                    <a:pt x="335" y="288"/>
                  </a:lnTo>
                  <a:lnTo>
                    <a:pt x="342" y="296"/>
                  </a:lnTo>
                  <a:lnTo>
                    <a:pt x="354" y="305"/>
                  </a:lnTo>
                  <a:lnTo>
                    <a:pt x="352" y="314"/>
                  </a:lnTo>
                  <a:lnTo>
                    <a:pt x="353" y="322"/>
                  </a:lnTo>
                  <a:lnTo>
                    <a:pt x="351" y="325"/>
                  </a:lnTo>
                  <a:lnTo>
                    <a:pt x="347" y="325"/>
                  </a:lnTo>
                  <a:lnTo>
                    <a:pt x="345" y="325"/>
                  </a:lnTo>
                  <a:lnTo>
                    <a:pt x="343" y="317"/>
                  </a:lnTo>
                  <a:lnTo>
                    <a:pt x="338" y="315"/>
                  </a:lnTo>
                  <a:lnTo>
                    <a:pt x="336" y="312"/>
                  </a:lnTo>
                  <a:lnTo>
                    <a:pt x="334" y="311"/>
                  </a:lnTo>
                  <a:lnTo>
                    <a:pt x="334" y="306"/>
                  </a:lnTo>
                  <a:lnTo>
                    <a:pt x="330" y="300"/>
                  </a:lnTo>
                  <a:lnTo>
                    <a:pt x="330" y="292"/>
                  </a:lnTo>
                  <a:lnTo>
                    <a:pt x="326" y="290"/>
                  </a:lnTo>
                  <a:lnTo>
                    <a:pt x="322" y="285"/>
                  </a:lnTo>
                  <a:lnTo>
                    <a:pt x="321" y="275"/>
                  </a:lnTo>
                  <a:lnTo>
                    <a:pt x="315" y="261"/>
                  </a:lnTo>
                  <a:lnTo>
                    <a:pt x="311" y="258"/>
                  </a:lnTo>
                  <a:lnTo>
                    <a:pt x="307" y="256"/>
                  </a:lnTo>
                  <a:lnTo>
                    <a:pt x="305" y="249"/>
                  </a:lnTo>
                  <a:lnTo>
                    <a:pt x="303" y="258"/>
                  </a:lnTo>
                  <a:lnTo>
                    <a:pt x="301" y="258"/>
                  </a:lnTo>
                  <a:lnTo>
                    <a:pt x="297" y="253"/>
                  </a:lnTo>
                  <a:lnTo>
                    <a:pt x="294" y="253"/>
                  </a:lnTo>
                  <a:lnTo>
                    <a:pt x="293" y="255"/>
                  </a:lnTo>
                  <a:lnTo>
                    <a:pt x="296" y="259"/>
                  </a:lnTo>
                  <a:lnTo>
                    <a:pt x="285" y="260"/>
                  </a:lnTo>
                  <a:lnTo>
                    <a:pt x="279" y="253"/>
                  </a:lnTo>
                  <a:lnTo>
                    <a:pt x="277" y="245"/>
                  </a:lnTo>
                  <a:lnTo>
                    <a:pt x="265" y="240"/>
                  </a:lnTo>
                  <a:lnTo>
                    <a:pt x="264" y="231"/>
                  </a:lnTo>
                  <a:lnTo>
                    <a:pt x="259" y="234"/>
                  </a:lnTo>
                  <a:lnTo>
                    <a:pt x="249" y="232"/>
                  </a:lnTo>
                  <a:lnTo>
                    <a:pt x="247" y="230"/>
                  </a:lnTo>
                  <a:lnTo>
                    <a:pt x="238" y="230"/>
                  </a:lnTo>
                  <a:lnTo>
                    <a:pt x="234" y="228"/>
                  </a:lnTo>
                  <a:lnTo>
                    <a:pt x="229" y="228"/>
                  </a:lnTo>
                  <a:lnTo>
                    <a:pt x="217" y="228"/>
                  </a:lnTo>
                  <a:lnTo>
                    <a:pt x="216" y="220"/>
                  </a:lnTo>
                  <a:lnTo>
                    <a:pt x="214" y="218"/>
                  </a:lnTo>
                  <a:lnTo>
                    <a:pt x="209" y="219"/>
                  </a:lnTo>
                  <a:lnTo>
                    <a:pt x="199" y="213"/>
                  </a:lnTo>
                  <a:lnTo>
                    <a:pt x="197" y="208"/>
                  </a:lnTo>
                  <a:lnTo>
                    <a:pt x="192" y="210"/>
                  </a:lnTo>
                  <a:lnTo>
                    <a:pt x="188" y="210"/>
                  </a:lnTo>
                  <a:lnTo>
                    <a:pt x="189" y="206"/>
                  </a:lnTo>
                  <a:lnTo>
                    <a:pt x="186" y="205"/>
                  </a:lnTo>
                  <a:lnTo>
                    <a:pt x="180" y="213"/>
                  </a:lnTo>
                  <a:lnTo>
                    <a:pt x="183" y="214"/>
                  </a:lnTo>
                  <a:lnTo>
                    <a:pt x="182" y="216"/>
                  </a:lnTo>
                  <a:lnTo>
                    <a:pt x="183" y="221"/>
                  </a:lnTo>
                  <a:lnTo>
                    <a:pt x="180" y="229"/>
                  </a:lnTo>
                  <a:lnTo>
                    <a:pt x="171" y="229"/>
                  </a:lnTo>
                  <a:lnTo>
                    <a:pt x="166" y="236"/>
                  </a:lnTo>
                  <a:lnTo>
                    <a:pt x="156" y="243"/>
                  </a:lnTo>
                  <a:lnTo>
                    <a:pt x="148" y="243"/>
                  </a:lnTo>
                  <a:lnTo>
                    <a:pt x="150" y="240"/>
                  </a:lnTo>
                  <a:lnTo>
                    <a:pt x="152" y="239"/>
                  </a:lnTo>
                  <a:lnTo>
                    <a:pt x="154" y="236"/>
                  </a:lnTo>
                  <a:lnTo>
                    <a:pt x="152" y="235"/>
                  </a:lnTo>
                  <a:lnTo>
                    <a:pt x="150" y="236"/>
                  </a:lnTo>
                  <a:lnTo>
                    <a:pt x="150" y="233"/>
                  </a:lnTo>
                  <a:lnTo>
                    <a:pt x="155" y="218"/>
                  </a:lnTo>
                  <a:lnTo>
                    <a:pt x="154" y="214"/>
                  </a:lnTo>
                  <a:lnTo>
                    <a:pt x="163" y="207"/>
                  </a:lnTo>
                  <a:lnTo>
                    <a:pt x="169" y="208"/>
                  </a:lnTo>
                  <a:lnTo>
                    <a:pt x="171" y="197"/>
                  </a:lnTo>
                  <a:lnTo>
                    <a:pt x="168" y="197"/>
                  </a:lnTo>
                  <a:lnTo>
                    <a:pt x="165" y="201"/>
                  </a:lnTo>
                  <a:lnTo>
                    <a:pt x="158" y="201"/>
                  </a:lnTo>
                  <a:lnTo>
                    <a:pt x="141" y="224"/>
                  </a:lnTo>
                  <a:lnTo>
                    <a:pt x="142" y="231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3" y="247"/>
                  </a:lnTo>
                  <a:lnTo>
                    <a:pt x="133" y="256"/>
                  </a:lnTo>
                  <a:lnTo>
                    <a:pt x="129" y="257"/>
                  </a:lnTo>
                  <a:lnTo>
                    <a:pt x="127" y="266"/>
                  </a:lnTo>
                  <a:lnTo>
                    <a:pt x="120" y="270"/>
                  </a:lnTo>
                  <a:lnTo>
                    <a:pt x="114" y="275"/>
                  </a:lnTo>
                  <a:lnTo>
                    <a:pt x="106" y="282"/>
                  </a:lnTo>
                  <a:lnTo>
                    <a:pt x="106" y="287"/>
                  </a:lnTo>
                  <a:lnTo>
                    <a:pt x="102" y="290"/>
                  </a:lnTo>
                  <a:lnTo>
                    <a:pt x="87" y="302"/>
                  </a:lnTo>
                  <a:lnTo>
                    <a:pt x="87" y="305"/>
                  </a:lnTo>
                  <a:lnTo>
                    <a:pt x="81" y="307"/>
                  </a:lnTo>
                  <a:lnTo>
                    <a:pt x="75" y="311"/>
                  </a:lnTo>
                  <a:lnTo>
                    <a:pt x="66" y="317"/>
                  </a:lnTo>
                  <a:lnTo>
                    <a:pt x="62" y="317"/>
                  </a:lnTo>
                  <a:lnTo>
                    <a:pt x="60" y="315"/>
                  </a:lnTo>
                  <a:lnTo>
                    <a:pt x="57" y="314"/>
                  </a:lnTo>
                  <a:lnTo>
                    <a:pt x="55" y="320"/>
                  </a:lnTo>
                  <a:lnTo>
                    <a:pt x="47" y="325"/>
                  </a:lnTo>
                  <a:lnTo>
                    <a:pt x="44" y="325"/>
                  </a:lnTo>
                  <a:lnTo>
                    <a:pt x="42" y="329"/>
                  </a:lnTo>
                  <a:lnTo>
                    <a:pt x="36" y="334"/>
                  </a:lnTo>
                  <a:lnTo>
                    <a:pt x="29" y="336"/>
                  </a:lnTo>
                  <a:lnTo>
                    <a:pt x="29" y="333"/>
                  </a:lnTo>
                  <a:lnTo>
                    <a:pt x="31" y="328"/>
                  </a:lnTo>
                  <a:lnTo>
                    <a:pt x="36" y="324"/>
                  </a:lnTo>
                  <a:lnTo>
                    <a:pt x="40" y="325"/>
                  </a:lnTo>
                  <a:lnTo>
                    <a:pt x="46" y="321"/>
                  </a:lnTo>
                  <a:lnTo>
                    <a:pt x="50" y="315"/>
                  </a:lnTo>
                  <a:lnTo>
                    <a:pt x="57" y="308"/>
                  </a:lnTo>
                  <a:lnTo>
                    <a:pt x="63" y="307"/>
                  </a:lnTo>
                  <a:lnTo>
                    <a:pt x="67" y="309"/>
                  </a:lnTo>
                  <a:lnTo>
                    <a:pt x="70" y="307"/>
                  </a:lnTo>
                  <a:lnTo>
                    <a:pt x="71" y="302"/>
                  </a:lnTo>
                  <a:lnTo>
                    <a:pt x="75" y="297"/>
                  </a:lnTo>
                  <a:lnTo>
                    <a:pt x="84" y="290"/>
                  </a:lnTo>
                  <a:lnTo>
                    <a:pt x="90" y="282"/>
                  </a:lnTo>
                  <a:lnTo>
                    <a:pt x="97" y="279"/>
                  </a:lnTo>
                  <a:lnTo>
                    <a:pt x="97" y="269"/>
                  </a:lnTo>
                  <a:lnTo>
                    <a:pt x="102" y="254"/>
                  </a:lnTo>
                  <a:lnTo>
                    <a:pt x="101" y="250"/>
                  </a:lnTo>
                  <a:lnTo>
                    <a:pt x="97" y="254"/>
                  </a:lnTo>
                  <a:lnTo>
                    <a:pt x="92" y="255"/>
                  </a:lnTo>
                  <a:lnTo>
                    <a:pt x="90" y="254"/>
                  </a:lnTo>
                  <a:lnTo>
                    <a:pt x="85" y="251"/>
                  </a:lnTo>
                  <a:lnTo>
                    <a:pt x="83" y="260"/>
                  </a:lnTo>
                  <a:lnTo>
                    <a:pt x="80" y="259"/>
                  </a:lnTo>
                  <a:lnTo>
                    <a:pt x="77" y="253"/>
                  </a:lnTo>
                  <a:lnTo>
                    <a:pt x="73" y="252"/>
                  </a:lnTo>
                  <a:lnTo>
                    <a:pt x="70" y="249"/>
                  </a:lnTo>
                  <a:lnTo>
                    <a:pt x="60" y="255"/>
                  </a:lnTo>
                  <a:lnTo>
                    <a:pt x="55" y="257"/>
                  </a:lnTo>
                  <a:lnTo>
                    <a:pt x="56" y="249"/>
                  </a:lnTo>
                  <a:lnTo>
                    <a:pt x="55" y="239"/>
                  </a:lnTo>
                  <a:lnTo>
                    <a:pt x="53" y="232"/>
                  </a:lnTo>
                  <a:lnTo>
                    <a:pt x="53" y="225"/>
                  </a:lnTo>
                  <a:lnTo>
                    <a:pt x="50" y="226"/>
                  </a:lnTo>
                  <a:lnTo>
                    <a:pt x="50" y="231"/>
                  </a:lnTo>
                  <a:lnTo>
                    <a:pt x="43" y="233"/>
                  </a:lnTo>
                  <a:lnTo>
                    <a:pt x="35" y="234"/>
                  </a:lnTo>
                  <a:lnTo>
                    <a:pt x="21" y="219"/>
                  </a:lnTo>
                  <a:lnTo>
                    <a:pt x="25" y="218"/>
                  </a:lnTo>
                  <a:lnTo>
                    <a:pt x="27" y="211"/>
                  </a:lnTo>
                  <a:lnTo>
                    <a:pt x="25" y="208"/>
                  </a:lnTo>
                  <a:lnTo>
                    <a:pt x="22" y="208"/>
                  </a:lnTo>
                  <a:lnTo>
                    <a:pt x="18" y="202"/>
                  </a:lnTo>
                  <a:lnTo>
                    <a:pt x="17" y="196"/>
                  </a:lnTo>
                  <a:lnTo>
                    <a:pt x="19" y="193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28" y="171"/>
                  </a:lnTo>
                  <a:lnTo>
                    <a:pt x="34" y="162"/>
                  </a:lnTo>
                  <a:lnTo>
                    <a:pt x="38" y="166"/>
                  </a:lnTo>
                  <a:lnTo>
                    <a:pt x="48" y="162"/>
                  </a:lnTo>
                  <a:lnTo>
                    <a:pt x="54" y="159"/>
                  </a:lnTo>
                  <a:lnTo>
                    <a:pt x="59" y="161"/>
                  </a:lnTo>
                  <a:lnTo>
                    <a:pt x="68" y="150"/>
                  </a:lnTo>
                  <a:lnTo>
                    <a:pt x="67" y="142"/>
                  </a:lnTo>
                  <a:lnTo>
                    <a:pt x="61" y="134"/>
                  </a:lnTo>
                  <a:lnTo>
                    <a:pt x="62" y="132"/>
                  </a:lnTo>
                  <a:lnTo>
                    <a:pt x="67" y="132"/>
                  </a:lnTo>
                  <a:lnTo>
                    <a:pt x="67" y="126"/>
                  </a:lnTo>
                  <a:lnTo>
                    <a:pt x="59" y="123"/>
                  </a:lnTo>
                  <a:lnTo>
                    <a:pt x="56" y="127"/>
                  </a:lnTo>
                  <a:lnTo>
                    <a:pt x="51" y="128"/>
                  </a:lnTo>
                  <a:lnTo>
                    <a:pt x="47" y="133"/>
                  </a:lnTo>
                  <a:lnTo>
                    <a:pt x="38" y="132"/>
                  </a:lnTo>
                  <a:lnTo>
                    <a:pt x="32" y="129"/>
                  </a:lnTo>
                  <a:lnTo>
                    <a:pt x="26" y="132"/>
                  </a:lnTo>
                  <a:lnTo>
                    <a:pt x="17" y="132"/>
                  </a:lnTo>
                  <a:lnTo>
                    <a:pt x="8" y="118"/>
                  </a:lnTo>
                  <a:lnTo>
                    <a:pt x="14" y="118"/>
                  </a:lnTo>
                  <a:lnTo>
                    <a:pt x="17" y="117"/>
                  </a:lnTo>
                  <a:lnTo>
                    <a:pt x="14" y="114"/>
                  </a:lnTo>
                  <a:lnTo>
                    <a:pt x="8" y="113"/>
                  </a:lnTo>
                  <a:lnTo>
                    <a:pt x="5" y="113"/>
                  </a:lnTo>
                  <a:lnTo>
                    <a:pt x="0" y="108"/>
                  </a:lnTo>
                  <a:lnTo>
                    <a:pt x="6" y="102"/>
                  </a:lnTo>
                  <a:lnTo>
                    <a:pt x="9" y="100"/>
                  </a:lnTo>
                  <a:lnTo>
                    <a:pt x="11" y="94"/>
                  </a:lnTo>
                  <a:lnTo>
                    <a:pt x="17" y="94"/>
                  </a:lnTo>
                  <a:lnTo>
                    <a:pt x="20" y="89"/>
                  </a:lnTo>
                  <a:lnTo>
                    <a:pt x="28" y="87"/>
                  </a:lnTo>
                  <a:lnTo>
                    <a:pt x="36" y="87"/>
                  </a:lnTo>
                  <a:lnTo>
                    <a:pt x="36" y="92"/>
                  </a:lnTo>
                  <a:lnTo>
                    <a:pt x="35" y="96"/>
                  </a:lnTo>
                  <a:lnTo>
                    <a:pt x="45" y="94"/>
                  </a:lnTo>
                  <a:lnTo>
                    <a:pt x="56" y="98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6" y="88"/>
                  </a:lnTo>
                  <a:lnTo>
                    <a:pt x="75" y="87"/>
                  </a:lnTo>
                  <a:lnTo>
                    <a:pt x="77" y="84"/>
                  </a:lnTo>
                  <a:lnTo>
                    <a:pt x="75" y="81"/>
                  </a:lnTo>
                  <a:lnTo>
                    <a:pt x="67" y="82"/>
                  </a:lnTo>
                  <a:lnTo>
                    <a:pt x="62" y="84"/>
                  </a:lnTo>
                  <a:lnTo>
                    <a:pt x="56" y="80"/>
                  </a:lnTo>
                  <a:lnTo>
                    <a:pt x="58" y="77"/>
                  </a:lnTo>
                  <a:lnTo>
                    <a:pt x="60" y="75"/>
                  </a:lnTo>
                  <a:lnTo>
                    <a:pt x="56" y="73"/>
                  </a:lnTo>
                  <a:lnTo>
                    <a:pt x="54" y="74"/>
                  </a:lnTo>
                  <a:lnTo>
                    <a:pt x="45" y="74"/>
                  </a:lnTo>
                  <a:lnTo>
                    <a:pt x="40" y="73"/>
                  </a:lnTo>
                  <a:lnTo>
                    <a:pt x="36" y="73"/>
                  </a:lnTo>
                  <a:lnTo>
                    <a:pt x="36" y="67"/>
                  </a:lnTo>
                  <a:lnTo>
                    <a:pt x="27" y="60"/>
                  </a:lnTo>
                  <a:lnTo>
                    <a:pt x="19" y="56"/>
                  </a:lnTo>
                  <a:lnTo>
                    <a:pt x="14" y="55"/>
                  </a:lnTo>
                  <a:lnTo>
                    <a:pt x="10" y="52"/>
                  </a:lnTo>
                  <a:lnTo>
                    <a:pt x="13" y="51"/>
                  </a:lnTo>
                  <a:lnTo>
                    <a:pt x="14" y="45"/>
                  </a:lnTo>
                  <a:lnTo>
                    <a:pt x="33" y="44"/>
                  </a:lnTo>
                  <a:lnTo>
                    <a:pt x="43" y="39"/>
                  </a:lnTo>
                  <a:lnTo>
                    <a:pt x="46" y="28"/>
                  </a:lnTo>
                  <a:lnTo>
                    <a:pt x="51" y="22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81" y="8"/>
                  </a:lnTo>
                  <a:lnTo>
                    <a:pt x="83" y="8"/>
                  </a:lnTo>
                  <a:lnTo>
                    <a:pt x="93" y="8"/>
                  </a:lnTo>
                  <a:lnTo>
                    <a:pt x="105" y="0"/>
                  </a:lnTo>
                  <a:lnTo>
                    <a:pt x="110" y="2"/>
                  </a:lnTo>
                  <a:lnTo>
                    <a:pt x="114" y="2"/>
                  </a:lnTo>
                  <a:lnTo>
                    <a:pt x="108" y="6"/>
                  </a:lnTo>
                  <a:lnTo>
                    <a:pt x="112" y="8"/>
                  </a:lnTo>
                  <a:lnTo>
                    <a:pt x="115" y="8"/>
                  </a:lnTo>
                  <a:lnTo>
                    <a:pt x="117" y="5"/>
                  </a:lnTo>
                  <a:lnTo>
                    <a:pt x="121" y="5"/>
                  </a:lnTo>
                  <a:lnTo>
                    <a:pt x="129" y="9"/>
                  </a:lnTo>
                  <a:lnTo>
                    <a:pt x="135" y="7"/>
                  </a:lnTo>
                  <a:lnTo>
                    <a:pt x="144" y="7"/>
                  </a:lnTo>
                  <a:lnTo>
                    <a:pt x="141" y="11"/>
                  </a:lnTo>
                  <a:lnTo>
                    <a:pt x="150" y="14"/>
                  </a:lnTo>
                  <a:lnTo>
                    <a:pt x="146" y="16"/>
                  </a:lnTo>
                  <a:lnTo>
                    <a:pt x="151" y="18"/>
                  </a:lnTo>
                  <a:lnTo>
                    <a:pt x="157" y="16"/>
                  </a:lnTo>
                  <a:lnTo>
                    <a:pt x="167" y="15"/>
                  </a:lnTo>
                  <a:lnTo>
                    <a:pt x="176" y="16"/>
                  </a:lnTo>
                  <a:lnTo>
                    <a:pt x="182" y="19"/>
                  </a:lnTo>
                  <a:lnTo>
                    <a:pt x="194" y="22"/>
                  </a:lnTo>
                  <a:lnTo>
                    <a:pt x="196" y="21"/>
                  </a:lnTo>
                  <a:lnTo>
                    <a:pt x="203" y="21"/>
                  </a:lnTo>
                  <a:lnTo>
                    <a:pt x="213" y="25"/>
                  </a:lnTo>
                  <a:lnTo>
                    <a:pt x="225" y="23"/>
                  </a:lnTo>
                  <a:lnTo>
                    <a:pt x="234" y="23"/>
                  </a:lnTo>
                  <a:lnTo>
                    <a:pt x="236" y="25"/>
                  </a:lnTo>
                  <a:lnTo>
                    <a:pt x="239" y="26"/>
                  </a:lnTo>
                  <a:lnTo>
                    <a:pt x="250" y="31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h="19050"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TextBox 99">
            <a:extLst>
              <a:ext uri="{FF2B5EF4-FFF2-40B4-BE49-F238E27FC236}">
                <a16:creationId xmlns:a16="http://schemas.microsoft.com/office/drawing/2014/main" id="{AA9B203E-5A84-AF43-9B6A-26F5A1F4F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616" y="380247"/>
            <a:ext cx="4356208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>
              <a:buNone/>
              <a:defRPr kumimoji="0" sz="4400" b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B0C00"/>
                </a:solidFill>
              </a:rPr>
              <a:t>Total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87BAAC4-CADA-474D-AEA0-5DC38057772E}"/>
              </a:ext>
            </a:extLst>
          </p:cNvPr>
          <p:cNvSpPr/>
          <p:nvPr/>
        </p:nvSpPr>
        <p:spPr>
          <a:xfrm>
            <a:off x="2361347" y="6116586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230AC03-5252-4648-8926-7D6C025126F0}"/>
              </a:ext>
            </a:extLst>
          </p:cNvPr>
          <p:cNvSpPr/>
          <p:nvPr/>
        </p:nvSpPr>
        <p:spPr>
          <a:xfrm>
            <a:off x="2361344" y="6454207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CCAAD5A-0BB6-334A-8140-95A4D73520EB}"/>
              </a:ext>
            </a:extLst>
          </p:cNvPr>
          <p:cNvSpPr txBox="1"/>
          <p:nvPr/>
        </p:nvSpPr>
        <p:spPr>
          <a:xfrm>
            <a:off x="2692814" y="6082982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8E21DAA-37D9-FC46-925E-0BFC53E1D3F6}"/>
              </a:ext>
            </a:extLst>
          </p:cNvPr>
          <p:cNvSpPr/>
          <p:nvPr/>
        </p:nvSpPr>
        <p:spPr>
          <a:xfrm>
            <a:off x="2269906" y="6032182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A3F652C-C10C-284C-A7B5-ABDD50A535BE}"/>
              </a:ext>
            </a:extLst>
          </p:cNvPr>
          <p:cNvSpPr txBox="1"/>
          <p:nvPr/>
        </p:nvSpPr>
        <p:spPr>
          <a:xfrm>
            <a:off x="4511975" y="625064"/>
            <a:ext cx="294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1,296 Contacts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48 States</a:t>
            </a:r>
          </a:p>
          <a:p>
            <a:pPr algn="ctr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69/71 US Sections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D369838-67C7-B64E-9A95-6CB5A2852309}"/>
              </a:ext>
            </a:extLst>
          </p:cNvPr>
          <p:cNvSpPr txBox="1"/>
          <p:nvPr/>
        </p:nvSpPr>
        <p:spPr>
          <a:xfrm>
            <a:off x="6064054" y="6116587"/>
            <a:ext cx="1408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PR, VI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4CE834BC-92E4-5147-A539-15F7454F8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191" y="4904351"/>
            <a:ext cx="1172906" cy="77998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295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85F7BE-0C5C-324F-94E1-7791EFE69B5B}"/>
              </a:ext>
            </a:extLst>
          </p:cNvPr>
          <p:cNvSpPr/>
          <p:nvPr/>
        </p:nvSpPr>
        <p:spPr>
          <a:xfrm>
            <a:off x="107992" y="1368261"/>
            <a:ext cx="9036008" cy="3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9"/>
          <p:cNvSpPr txBox="1">
            <a:spLocks noChangeArrowheads="1"/>
          </p:cNvSpPr>
          <p:nvPr/>
        </p:nvSpPr>
        <p:spPr bwMode="auto">
          <a:xfrm>
            <a:off x="394120" y="366162"/>
            <a:ext cx="7071473" cy="769441"/>
          </a:xfrm>
          <a:prstGeom prst="rect">
            <a:avLst/>
          </a:prstGeom>
        </p:spPr>
        <p:txBody>
          <a:bodyPr vert="horz" anchor="ctr">
            <a:normAutofit/>
          </a:bodyPr>
          <a:lstStyle>
            <a:defPPr>
              <a:defRPr lang="en-US"/>
            </a:defPPr>
            <a:lvl1pPr algn="ctr">
              <a:buNone/>
              <a:defRPr kumimoji="0" sz="4400" b="1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7B0C00"/>
                </a:solidFill>
              </a:rPr>
              <a:t>Canadian Sections Total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435918" y="6070830"/>
            <a:ext cx="240028" cy="253216"/>
          </a:xfrm>
          <a:prstGeom prst="rect">
            <a:avLst/>
          </a:prstGeom>
          <a:solidFill>
            <a:srgbClr val="128D33"/>
          </a:solid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435915" y="6408451"/>
            <a:ext cx="240028" cy="253216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317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9050"/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+mn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67385" y="6037225"/>
            <a:ext cx="10399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Worked</a:t>
            </a:r>
          </a:p>
          <a:p>
            <a:endParaRPr lang="en-US" sz="1200" dirty="0"/>
          </a:p>
          <a:p>
            <a:r>
              <a:rPr lang="en-US" sz="1200" dirty="0"/>
              <a:t>Not Worked</a:t>
            </a:r>
          </a:p>
        </p:txBody>
      </p:sp>
      <p:sp>
        <p:nvSpPr>
          <p:cNvPr id="98" name="Rectangle 97"/>
          <p:cNvSpPr/>
          <p:nvPr/>
        </p:nvSpPr>
        <p:spPr>
          <a:xfrm>
            <a:off x="2344476" y="5986426"/>
            <a:ext cx="1371585" cy="7315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52" y="1169985"/>
            <a:ext cx="7143930" cy="5688015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4997755" y="1466904"/>
            <a:ext cx="4090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0" indent="-1435100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72 Contacts</a:t>
            </a:r>
          </a:p>
          <a:p>
            <a:pPr marL="1435100" indent="-1435100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7/12 Canadian Sections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F5B0E-ECE7-C14C-8808-2E6EC9A53030}"/>
              </a:ext>
            </a:extLst>
          </p:cNvPr>
          <p:cNvGrpSpPr/>
          <p:nvPr/>
        </p:nvGrpSpPr>
        <p:grpSpPr>
          <a:xfrm>
            <a:off x="1167493" y="1208314"/>
            <a:ext cx="6637564" cy="4653643"/>
            <a:chOff x="1167493" y="1208314"/>
            <a:chExt cx="6637564" cy="4653643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F0077F6E-355B-8F42-BAD4-55F0C17B8C16}"/>
                </a:ext>
              </a:extLst>
            </p:cNvPr>
            <p:cNvSpPr/>
            <p:nvPr/>
          </p:nvSpPr>
          <p:spPr>
            <a:xfrm>
              <a:off x="5894614" y="3739243"/>
              <a:ext cx="1910443" cy="1453243"/>
            </a:xfrm>
            <a:custGeom>
              <a:avLst/>
              <a:gdLst>
                <a:gd name="connsiteX0" fmla="*/ 0 w 1910443"/>
                <a:gd name="connsiteY0" fmla="*/ 130628 h 1453243"/>
                <a:gd name="connsiteX1" fmla="*/ 0 w 1910443"/>
                <a:gd name="connsiteY1" fmla="*/ 130628 h 1453243"/>
                <a:gd name="connsiteX2" fmla="*/ 32657 w 1910443"/>
                <a:gd name="connsiteY2" fmla="*/ 195943 h 1453243"/>
                <a:gd name="connsiteX3" fmla="*/ 48986 w 1910443"/>
                <a:gd name="connsiteY3" fmla="*/ 220436 h 1453243"/>
                <a:gd name="connsiteX4" fmla="*/ 65315 w 1910443"/>
                <a:gd name="connsiteY4" fmla="*/ 269421 h 1453243"/>
                <a:gd name="connsiteX5" fmla="*/ 106136 w 1910443"/>
                <a:gd name="connsiteY5" fmla="*/ 342900 h 1453243"/>
                <a:gd name="connsiteX6" fmla="*/ 155122 w 1910443"/>
                <a:gd name="connsiteY6" fmla="*/ 383721 h 1453243"/>
                <a:gd name="connsiteX7" fmla="*/ 171450 w 1910443"/>
                <a:gd name="connsiteY7" fmla="*/ 440871 h 1453243"/>
                <a:gd name="connsiteX8" fmla="*/ 244929 w 1910443"/>
                <a:gd name="connsiteY8" fmla="*/ 449036 h 1453243"/>
                <a:gd name="connsiteX9" fmla="*/ 351065 w 1910443"/>
                <a:gd name="connsiteY9" fmla="*/ 661307 h 1453243"/>
                <a:gd name="connsiteX10" fmla="*/ 424543 w 1910443"/>
                <a:gd name="connsiteY10" fmla="*/ 808264 h 1453243"/>
                <a:gd name="connsiteX11" fmla="*/ 163286 w 1910443"/>
                <a:gd name="connsiteY11" fmla="*/ 849086 h 1453243"/>
                <a:gd name="connsiteX12" fmla="*/ 163286 w 1910443"/>
                <a:gd name="connsiteY12" fmla="*/ 996043 h 1453243"/>
                <a:gd name="connsiteX13" fmla="*/ 342900 w 1910443"/>
                <a:gd name="connsiteY13" fmla="*/ 1143000 h 1453243"/>
                <a:gd name="connsiteX14" fmla="*/ 440872 w 1910443"/>
                <a:gd name="connsiteY14" fmla="*/ 1183821 h 1453243"/>
                <a:gd name="connsiteX15" fmla="*/ 538843 w 1910443"/>
                <a:gd name="connsiteY15" fmla="*/ 1191986 h 1453243"/>
                <a:gd name="connsiteX16" fmla="*/ 571500 w 1910443"/>
                <a:gd name="connsiteY16" fmla="*/ 1191986 h 1453243"/>
                <a:gd name="connsiteX17" fmla="*/ 530679 w 1910443"/>
                <a:gd name="connsiteY17" fmla="*/ 1077686 h 1453243"/>
                <a:gd name="connsiteX18" fmla="*/ 579665 w 1910443"/>
                <a:gd name="connsiteY18" fmla="*/ 1110343 h 1453243"/>
                <a:gd name="connsiteX19" fmla="*/ 1036865 w 1910443"/>
                <a:gd name="connsiteY19" fmla="*/ 865414 h 1453243"/>
                <a:gd name="connsiteX20" fmla="*/ 1110343 w 1910443"/>
                <a:gd name="connsiteY20" fmla="*/ 889907 h 1453243"/>
                <a:gd name="connsiteX21" fmla="*/ 1134836 w 1910443"/>
                <a:gd name="connsiteY21" fmla="*/ 1428750 h 1453243"/>
                <a:gd name="connsiteX22" fmla="*/ 1265465 w 1910443"/>
                <a:gd name="connsiteY22" fmla="*/ 1453243 h 1453243"/>
                <a:gd name="connsiteX23" fmla="*/ 1910443 w 1910443"/>
                <a:gd name="connsiteY23" fmla="*/ 1232807 h 1453243"/>
                <a:gd name="connsiteX24" fmla="*/ 1885950 w 1910443"/>
                <a:gd name="connsiteY24" fmla="*/ 889907 h 1453243"/>
                <a:gd name="connsiteX25" fmla="*/ 155122 w 1910443"/>
                <a:gd name="connsiteY25" fmla="*/ 0 h 1453243"/>
                <a:gd name="connsiteX26" fmla="*/ 0 w 1910443"/>
                <a:gd name="connsiteY26" fmla="*/ 130628 h 145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10443" h="1453243">
                  <a:moveTo>
                    <a:pt x="0" y="130628"/>
                  </a:moveTo>
                  <a:lnTo>
                    <a:pt x="0" y="130628"/>
                  </a:lnTo>
                  <a:cubicBezTo>
                    <a:pt x="10886" y="152400"/>
                    <a:pt x="21001" y="174574"/>
                    <a:pt x="32657" y="195943"/>
                  </a:cubicBezTo>
                  <a:cubicBezTo>
                    <a:pt x="37356" y="204557"/>
                    <a:pt x="45001" y="211469"/>
                    <a:pt x="48986" y="220436"/>
                  </a:cubicBezTo>
                  <a:cubicBezTo>
                    <a:pt x="55977" y="236164"/>
                    <a:pt x="59872" y="253093"/>
                    <a:pt x="65315" y="269421"/>
                  </a:cubicBezTo>
                  <a:cubicBezTo>
                    <a:pt x="73823" y="294945"/>
                    <a:pt x="82072" y="326858"/>
                    <a:pt x="106136" y="342900"/>
                  </a:cubicBezTo>
                  <a:cubicBezTo>
                    <a:pt x="140236" y="365632"/>
                    <a:pt x="123691" y="352290"/>
                    <a:pt x="155122" y="383721"/>
                  </a:cubicBezTo>
                  <a:cubicBezTo>
                    <a:pt x="172311" y="435289"/>
                    <a:pt x="171450" y="415495"/>
                    <a:pt x="171450" y="440871"/>
                  </a:cubicBezTo>
                  <a:lnTo>
                    <a:pt x="244929" y="449036"/>
                  </a:lnTo>
                  <a:lnTo>
                    <a:pt x="351065" y="661307"/>
                  </a:lnTo>
                  <a:lnTo>
                    <a:pt x="424543" y="808264"/>
                  </a:lnTo>
                  <a:lnTo>
                    <a:pt x="163286" y="849086"/>
                  </a:lnTo>
                  <a:lnTo>
                    <a:pt x="163286" y="996043"/>
                  </a:lnTo>
                  <a:lnTo>
                    <a:pt x="342900" y="1143000"/>
                  </a:lnTo>
                  <a:lnTo>
                    <a:pt x="440872" y="1183821"/>
                  </a:lnTo>
                  <a:lnTo>
                    <a:pt x="538843" y="1191986"/>
                  </a:lnTo>
                  <a:lnTo>
                    <a:pt x="571500" y="1191986"/>
                  </a:lnTo>
                  <a:lnTo>
                    <a:pt x="530679" y="1077686"/>
                  </a:lnTo>
                  <a:lnTo>
                    <a:pt x="579665" y="1110343"/>
                  </a:lnTo>
                  <a:lnTo>
                    <a:pt x="1036865" y="865414"/>
                  </a:lnTo>
                  <a:lnTo>
                    <a:pt x="1110343" y="889907"/>
                  </a:lnTo>
                  <a:lnTo>
                    <a:pt x="1134836" y="1428750"/>
                  </a:lnTo>
                  <a:lnTo>
                    <a:pt x="1265465" y="1453243"/>
                  </a:lnTo>
                  <a:lnTo>
                    <a:pt x="1910443" y="1232807"/>
                  </a:lnTo>
                  <a:lnTo>
                    <a:pt x="1885950" y="889907"/>
                  </a:lnTo>
                  <a:lnTo>
                    <a:pt x="155122" y="0"/>
                  </a:lnTo>
                  <a:lnTo>
                    <a:pt x="0" y="130628"/>
                  </a:lnTo>
                  <a:close/>
                </a:path>
              </a:pathLst>
            </a:custGeom>
            <a:solidFill>
              <a:schemeClr val="bg1">
                <a:lumMod val="6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9037495-C7A3-E341-A7B2-ADFB2D19D468}"/>
                </a:ext>
              </a:extLst>
            </p:cNvPr>
            <p:cNvSpPr/>
            <p:nvPr/>
          </p:nvSpPr>
          <p:spPr>
            <a:xfrm>
              <a:off x="1167493" y="1208314"/>
              <a:ext cx="4727121" cy="4653643"/>
            </a:xfrm>
            <a:custGeom>
              <a:avLst/>
              <a:gdLst>
                <a:gd name="connsiteX0" fmla="*/ 2841171 w 4727121"/>
                <a:gd name="connsiteY0" fmla="*/ 4653643 h 4653643"/>
                <a:gd name="connsiteX1" fmla="*/ 2841171 w 4727121"/>
                <a:gd name="connsiteY1" fmla="*/ 4653643 h 4653643"/>
                <a:gd name="connsiteX2" fmla="*/ 2857500 w 4727121"/>
                <a:gd name="connsiteY2" fmla="*/ 4572000 h 4653643"/>
                <a:gd name="connsiteX3" fmla="*/ 2873828 w 4727121"/>
                <a:gd name="connsiteY3" fmla="*/ 4408715 h 4653643"/>
                <a:gd name="connsiteX4" fmla="*/ 2865664 w 4727121"/>
                <a:gd name="connsiteY4" fmla="*/ 4359729 h 4653643"/>
                <a:gd name="connsiteX5" fmla="*/ 2857500 w 4727121"/>
                <a:gd name="connsiteY5" fmla="*/ 4131129 h 4653643"/>
                <a:gd name="connsiteX6" fmla="*/ 3282043 w 4727121"/>
                <a:gd name="connsiteY6" fmla="*/ 3616779 h 4653643"/>
                <a:gd name="connsiteX7" fmla="*/ 2873828 w 4727121"/>
                <a:gd name="connsiteY7" fmla="*/ 3224893 h 4653643"/>
                <a:gd name="connsiteX8" fmla="*/ 3233057 w 4727121"/>
                <a:gd name="connsiteY8" fmla="*/ 2677886 h 4653643"/>
                <a:gd name="connsiteX9" fmla="*/ 3592286 w 4727121"/>
                <a:gd name="connsiteY9" fmla="*/ 2906486 h 4653643"/>
                <a:gd name="connsiteX10" fmla="*/ 3837214 w 4727121"/>
                <a:gd name="connsiteY10" fmla="*/ 2922815 h 4653643"/>
                <a:gd name="connsiteX11" fmla="*/ 3861707 w 4727121"/>
                <a:gd name="connsiteY11" fmla="*/ 2710543 h 4653643"/>
                <a:gd name="connsiteX12" fmla="*/ 4147457 w 4727121"/>
                <a:gd name="connsiteY12" fmla="*/ 2620736 h 4653643"/>
                <a:gd name="connsiteX13" fmla="*/ 4555671 w 4727121"/>
                <a:gd name="connsiteY13" fmla="*/ 2833007 h 4653643"/>
                <a:gd name="connsiteX14" fmla="*/ 4727121 w 4727121"/>
                <a:gd name="connsiteY14" fmla="*/ 2563586 h 4653643"/>
                <a:gd name="connsiteX15" fmla="*/ 4539343 w 4727121"/>
                <a:gd name="connsiteY15" fmla="*/ 1869622 h 4653643"/>
                <a:gd name="connsiteX16" fmla="*/ 3429000 w 4727121"/>
                <a:gd name="connsiteY16" fmla="*/ 1249136 h 4653643"/>
                <a:gd name="connsiteX17" fmla="*/ 3502478 w 4727121"/>
                <a:gd name="connsiteY17" fmla="*/ 48986 h 4653643"/>
                <a:gd name="connsiteX18" fmla="*/ 3339193 w 4727121"/>
                <a:gd name="connsiteY18" fmla="*/ 0 h 4653643"/>
                <a:gd name="connsiteX19" fmla="*/ 3167743 w 4727121"/>
                <a:gd name="connsiteY19" fmla="*/ 65315 h 4653643"/>
                <a:gd name="connsiteX20" fmla="*/ 2963636 w 4727121"/>
                <a:gd name="connsiteY20" fmla="*/ 228600 h 4653643"/>
                <a:gd name="connsiteX21" fmla="*/ 2824843 w 4727121"/>
                <a:gd name="connsiteY21" fmla="*/ 416379 h 4653643"/>
                <a:gd name="connsiteX22" fmla="*/ 2718707 w 4727121"/>
                <a:gd name="connsiteY22" fmla="*/ 547007 h 4653643"/>
                <a:gd name="connsiteX23" fmla="*/ 2481943 w 4727121"/>
                <a:gd name="connsiteY23" fmla="*/ 661307 h 4653643"/>
                <a:gd name="connsiteX24" fmla="*/ 1943100 w 4727121"/>
                <a:gd name="connsiteY24" fmla="*/ 865415 h 4653643"/>
                <a:gd name="connsiteX25" fmla="*/ 1632857 w 4727121"/>
                <a:gd name="connsiteY25" fmla="*/ 1322615 h 4653643"/>
                <a:gd name="connsiteX26" fmla="*/ 1600200 w 4727121"/>
                <a:gd name="connsiteY26" fmla="*/ 1485900 h 4653643"/>
                <a:gd name="connsiteX27" fmla="*/ 955221 w 4727121"/>
                <a:gd name="connsiteY27" fmla="*/ 1232807 h 4653643"/>
                <a:gd name="connsiteX28" fmla="*/ 138793 w 4727121"/>
                <a:gd name="connsiteY28" fmla="*/ 2147207 h 4653643"/>
                <a:gd name="connsiteX29" fmla="*/ 204107 w 4727121"/>
                <a:gd name="connsiteY29" fmla="*/ 2220686 h 4653643"/>
                <a:gd name="connsiteX30" fmla="*/ 195943 w 4727121"/>
                <a:gd name="connsiteY30" fmla="*/ 2432957 h 4653643"/>
                <a:gd name="connsiteX31" fmla="*/ 310243 w 4727121"/>
                <a:gd name="connsiteY31" fmla="*/ 2457450 h 4653643"/>
                <a:gd name="connsiteX32" fmla="*/ 351064 w 4727121"/>
                <a:gd name="connsiteY32" fmla="*/ 2449286 h 4653643"/>
                <a:gd name="connsiteX33" fmla="*/ 342900 w 4727121"/>
                <a:gd name="connsiteY33" fmla="*/ 2906486 h 4653643"/>
                <a:gd name="connsiteX34" fmla="*/ 408214 w 4727121"/>
                <a:gd name="connsiteY34" fmla="*/ 3037115 h 4653643"/>
                <a:gd name="connsiteX35" fmla="*/ 65314 w 4727121"/>
                <a:gd name="connsiteY35" fmla="*/ 3118757 h 4653643"/>
                <a:gd name="connsiteX36" fmla="*/ 0 w 4727121"/>
                <a:gd name="connsiteY36" fmla="*/ 3257550 h 4653643"/>
                <a:gd name="connsiteX37" fmla="*/ 32657 w 4727121"/>
                <a:gd name="connsiteY37" fmla="*/ 3437165 h 4653643"/>
                <a:gd name="connsiteX38" fmla="*/ 334736 w 4727121"/>
                <a:gd name="connsiteY38" fmla="*/ 4237265 h 4653643"/>
                <a:gd name="connsiteX39" fmla="*/ 408214 w 4727121"/>
                <a:gd name="connsiteY39" fmla="*/ 4237265 h 4653643"/>
                <a:gd name="connsiteX40" fmla="*/ 473528 w 4727121"/>
                <a:gd name="connsiteY40" fmla="*/ 4147457 h 4653643"/>
                <a:gd name="connsiteX41" fmla="*/ 710293 w 4727121"/>
                <a:gd name="connsiteY41" fmla="*/ 4245429 h 4653643"/>
                <a:gd name="connsiteX42" fmla="*/ 898071 w 4727121"/>
                <a:gd name="connsiteY42" fmla="*/ 4302579 h 4653643"/>
                <a:gd name="connsiteX43" fmla="*/ 1118507 w 4727121"/>
                <a:gd name="connsiteY43" fmla="*/ 4392386 h 4653643"/>
                <a:gd name="connsiteX44" fmla="*/ 1387928 w 4727121"/>
                <a:gd name="connsiteY44" fmla="*/ 4474029 h 4653643"/>
                <a:gd name="connsiteX45" fmla="*/ 1567543 w 4727121"/>
                <a:gd name="connsiteY45" fmla="*/ 4514850 h 4653643"/>
                <a:gd name="connsiteX46" fmla="*/ 1902278 w 4727121"/>
                <a:gd name="connsiteY46" fmla="*/ 3094265 h 4653643"/>
                <a:gd name="connsiteX47" fmla="*/ 2424793 w 4727121"/>
                <a:gd name="connsiteY47" fmla="*/ 3175907 h 4653643"/>
                <a:gd name="connsiteX48" fmla="*/ 2310493 w 4727121"/>
                <a:gd name="connsiteY48" fmla="*/ 4645479 h 4653643"/>
                <a:gd name="connsiteX49" fmla="*/ 2841171 w 4727121"/>
                <a:gd name="connsiteY49" fmla="*/ 4653643 h 465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27121" h="4653643">
                  <a:moveTo>
                    <a:pt x="2841171" y="4653643"/>
                  </a:moveTo>
                  <a:lnTo>
                    <a:pt x="2841171" y="4653643"/>
                  </a:lnTo>
                  <a:cubicBezTo>
                    <a:pt x="2846614" y="4626429"/>
                    <a:pt x="2852937" y="4599376"/>
                    <a:pt x="2857500" y="4572000"/>
                  </a:cubicBezTo>
                  <a:cubicBezTo>
                    <a:pt x="2865652" y="4523088"/>
                    <a:pt x="2869931" y="4455486"/>
                    <a:pt x="2873828" y="4408715"/>
                  </a:cubicBezTo>
                  <a:cubicBezTo>
                    <a:pt x="2871107" y="4392386"/>
                    <a:pt x="2866843" y="4376241"/>
                    <a:pt x="2865664" y="4359729"/>
                  </a:cubicBezTo>
                  <a:cubicBezTo>
                    <a:pt x="2856759" y="4235049"/>
                    <a:pt x="2857500" y="4220637"/>
                    <a:pt x="2857500" y="4131129"/>
                  </a:cubicBezTo>
                  <a:lnTo>
                    <a:pt x="3282043" y="3616779"/>
                  </a:lnTo>
                  <a:lnTo>
                    <a:pt x="2873828" y="3224893"/>
                  </a:lnTo>
                  <a:lnTo>
                    <a:pt x="3233057" y="2677886"/>
                  </a:lnTo>
                  <a:lnTo>
                    <a:pt x="3592286" y="2906486"/>
                  </a:lnTo>
                  <a:lnTo>
                    <a:pt x="3837214" y="2922815"/>
                  </a:lnTo>
                  <a:lnTo>
                    <a:pt x="3861707" y="2710543"/>
                  </a:lnTo>
                  <a:lnTo>
                    <a:pt x="4147457" y="2620736"/>
                  </a:lnTo>
                  <a:lnTo>
                    <a:pt x="4555671" y="2833007"/>
                  </a:lnTo>
                  <a:lnTo>
                    <a:pt x="4727121" y="2563586"/>
                  </a:lnTo>
                  <a:lnTo>
                    <a:pt x="4539343" y="1869622"/>
                  </a:lnTo>
                  <a:lnTo>
                    <a:pt x="3429000" y="1249136"/>
                  </a:lnTo>
                  <a:lnTo>
                    <a:pt x="3502478" y="48986"/>
                  </a:lnTo>
                  <a:lnTo>
                    <a:pt x="3339193" y="0"/>
                  </a:lnTo>
                  <a:lnTo>
                    <a:pt x="3167743" y="65315"/>
                  </a:lnTo>
                  <a:lnTo>
                    <a:pt x="2963636" y="228600"/>
                  </a:lnTo>
                  <a:lnTo>
                    <a:pt x="2824843" y="416379"/>
                  </a:lnTo>
                  <a:lnTo>
                    <a:pt x="2718707" y="547007"/>
                  </a:lnTo>
                  <a:lnTo>
                    <a:pt x="2481943" y="661307"/>
                  </a:lnTo>
                  <a:lnTo>
                    <a:pt x="1943100" y="865415"/>
                  </a:lnTo>
                  <a:lnTo>
                    <a:pt x="1632857" y="1322615"/>
                  </a:lnTo>
                  <a:lnTo>
                    <a:pt x="1600200" y="1485900"/>
                  </a:lnTo>
                  <a:lnTo>
                    <a:pt x="955221" y="1232807"/>
                  </a:lnTo>
                  <a:lnTo>
                    <a:pt x="138793" y="2147207"/>
                  </a:lnTo>
                  <a:lnTo>
                    <a:pt x="204107" y="2220686"/>
                  </a:lnTo>
                  <a:lnTo>
                    <a:pt x="195943" y="2432957"/>
                  </a:lnTo>
                  <a:lnTo>
                    <a:pt x="310243" y="2457450"/>
                  </a:lnTo>
                  <a:lnTo>
                    <a:pt x="351064" y="2449286"/>
                  </a:lnTo>
                  <a:lnTo>
                    <a:pt x="342900" y="2906486"/>
                  </a:lnTo>
                  <a:lnTo>
                    <a:pt x="408214" y="3037115"/>
                  </a:lnTo>
                  <a:lnTo>
                    <a:pt x="65314" y="3118757"/>
                  </a:lnTo>
                  <a:lnTo>
                    <a:pt x="0" y="3257550"/>
                  </a:lnTo>
                  <a:lnTo>
                    <a:pt x="32657" y="3437165"/>
                  </a:lnTo>
                  <a:lnTo>
                    <a:pt x="334736" y="4237265"/>
                  </a:lnTo>
                  <a:lnTo>
                    <a:pt x="408214" y="4237265"/>
                  </a:lnTo>
                  <a:lnTo>
                    <a:pt x="473528" y="4147457"/>
                  </a:lnTo>
                  <a:lnTo>
                    <a:pt x="710293" y="4245429"/>
                  </a:lnTo>
                  <a:lnTo>
                    <a:pt x="898071" y="4302579"/>
                  </a:lnTo>
                  <a:lnTo>
                    <a:pt x="1118507" y="4392386"/>
                  </a:lnTo>
                  <a:lnTo>
                    <a:pt x="1387928" y="4474029"/>
                  </a:lnTo>
                  <a:lnTo>
                    <a:pt x="1567543" y="4514850"/>
                  </a:lnTo>
                  <a:lnTo>
                    <a:pt x="1902278" y="3094265"/>
                  </a:lnTo>
                  <a:lnTo>
                    <a:pt x="2424793" y="3175907"/>
                  </a:lnTo>
                  <a:lnTo>
                    <a:pt x="2310493" y="4645479"/>
                  </a:lnTo>
                  <a:lnTo>
                    <a:pt x="2841171" y="4653643"/>
                  </a:lnTo>
                  <a:close/>
                </a:path>
              </a:pathLst>
            </a:custGeom>
            <a:solidFill>
              <a:schemeClr val="bg1">
                <a:lumMod val="65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55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44" y="389711"/>
            <a:ext cx="6508377" cy="1143000"/>
          </a:xfrm>
        </p:spPr>
        <p:txBody>
          <a:bodyPr vert="horz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DX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B42AB84-987B-F24D-BE0A-1FD161E7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11" y="1510094"/>
            <a:ext cx="6508377" cy="5347906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30CD22B-40C7-4743-8FBA-4AC48FC7C137}"/>
              </a:ext>
            </a:extLst>
          </p:cNvPr>
          <p:cNvCxnSpPr>
            <a:cxnSpLocks/>
          </p:cNvCxnSpPr>
          <p:nvPr/>
        </p:nvCxnSpPr>
        <p:spPr>
          <a:xfrm>
            <a:off x="1317811" y="2260121"/>
            <a:ext cx="5065736" cy="3087785"/>
          </a:xfrm>
          <a:prstGeom prst="straightConnector1">
            <a:avLst/>
          </a:prstGeom>
          <a:ln w="31750">
            <a:solidFill>
              <a:srgbClr val="FFFF00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134777D-AFB7-E345-B44A-8E64E82DCB6C}"/>
              </a:ext>
            </a:extLst>
          </p:cNvPr>
          <p:cNvSpPr txBox="1"/>
          <p:nvPr/>
        </p:nvSpPr>
        <p:spPr>
          <a:xfrm rot="1809013">
            <a:off x="3416340" y="3834576"/>
            <a:ext cx="231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YU5R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4,384 Miles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45F047-5E16-C84D-8302-19F0190A8E06}"/>
              </a:ext>
            </a:extLst>
          </p:cNvPr>
          <p:cNvSpPr txBox="1"/>
          <p:nvPr/>
        </p:nvSpPr>
        <p:spPr>
          <a:xfrm>
            <a:off x="1374711" y="3953354"/>
            <a:ext cx="231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Mike, W1BX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20M CW</a:t>
            </a:r>
          </a:p>
        </p:txBody>
      </p:sp>
    </p:spTree>
    <p:extLst>
      <p:ext uri="{BB962C8B-B14F-4D97-AF65-F5344CB8AC3E}">
        <p14:creationId xmlns:p14="http://schemas.microsoft.com/office/powerpoint/2010/main" val="301139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8356E-8865-E54B-A81C-6946655B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763" y="359228"/>
            <a:ext cx="5284757" cy="41768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C6E2C4-1385-B94B-9543-22F18A0AF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4315066"/>
            <a:ext cx="5458968" cy="1048684"/>
          </a:xfrm>
        </p:spPr>
        <p:txBody>
          <a:bodyPr/>
          <a:lstStyle/>
          <a:p>
            <a:r>
              <a:rPr lang="en-US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Field Day 2019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E74A18-CA7C-F84C-898B-11320A7C0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5363936"/>
            <a:ext cx="5943600" cy="824593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June 22 </a:t>
            </a:r>
            <a:r>
              <a:rPr lang="mr-IN" sz="2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–</a:t>
            </a:r>
            <a:r>
              <a:rPr lang="en-US" sz="2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 23</a:t>
            </a:r>
          </a:p>
          <a:p>
            <a:r>
              <a:rPr lang="en-US" sz="2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Concord Rod &amp; Gun Club, Concord, MA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D1C5A9-A0A7-AF45-B81C-E203167BD332}"/>
              </a:ext>
            </a:extLst>
          </p:cNvPr>
          <p:cNvSpPr/>
          <p:nvPr/>
        </p:nvSpPr>
        <p:spPr>
          <a:xfrm>
            <a:off x="457008" y="368753"/>
            <a:ext cx="356507" cy="4167343"/>
          </a:xfrm>
          <a:prstGeom prst="rect">
            <a:avLst/>
          </a:prstGeom>
          <a:solidFill>
            <a:srgbClr val="7B0C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849CC-35C5-304F-ACB9-3222DF83DBBC}"/>
              </a:ext>
            </a:extLst>
          </p:cNvPr>
          <p:cNvSpPr txBox="1"/>
          <p:nvPr/>
        </p:nvSpPr>
        <p:spPr>
          <a:xfrm>
            <a:off x="1668127" y="6237162"/>
            <a:ext cx="659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AKA, “Hail, hail, the gang’s all here!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40ECAF-A2B5-2B45-8FA5-243C85FE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02" y="1351829"/>
            <a:ext cx="2632874" cy="14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44" y="389711"/>
            <a:ext cx="6508377" cy="1143000"/>
          </a:xfrm>
        </p:spPr>
        <p:txBody>
          <a:bodyPr vert="horz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Best DX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D8C593-4B32-5943-9E76-AA1974D5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7" y="1532711"/>
            <a:ext cx="7707086" cy="52778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B2136E-02DB-F346-B927-FB9AB053586A}"/>
              </a:ext>
            </a:extLst>
          </p:cNvPr>
          <p:cNvCxnSpPr>
            <a:cxnSpLocks/>
          </p:cNvCxnSpPr>
          <p:nvPr/>
        </p:nvCxnSpPr>
        <p:spPr>
          <a:xfrm flipH="1">
            <a:off x="2090057" y="1532711"/>
            <a:ext cx="4024993" cy="2598418"/>
          </a:xfrm>
          <a:prstGeom prst="straightConnector1">
            <a:avLst/>
          </a:prstGeom>
          <a:ln w="31750">
            <a:solidFill>
              <a:srgbClr val="FFFF00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5C58DB-8176-E240-97FD-A88E0339CFA3}"/>
              </a:ext>
            </a:extLst>
          </p:cNvPr>
          <p:cNvCxnSpPr>
            <a:cxnSpLocks/>
          </p:cNvCxnSpPr>
          <p:nvPr/>
        </p:nvCxnSpPr>
        <p:spPr>
          <a:xfrm flipH="1">
            <a:off x="5045529" y="2675711"/>
            <a:ext cx="3380014" cy="2737210"/>
          </a:xfrm>
          <a:prstGeom prst="straightConnector1">
            <a:avLst/>
          </a:prstGeom>
          <a:ln w="31750">
            <a:solidFill>
              <a:srgbClr val="FFFF00"/>
            </a:solidFill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EB16746-454E-B345-8CF8-7F14F508D608}"/>
              </a:ext>
            </a:extLst>
          </p:cNvPr>
          <p:cNvSpPr txBox="1"/>
          <p:nvPr/>
        </p:nvSpPr>
        <p:spPr>
          <a:xfrm>
            <a:off x="1264886" y="2831920"/>
            <a:ext cx="231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Andy, KB1OIQ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20M CW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464791-C67F-3C45-A2F1-4D8C275C310F}"/>
              </a:ext>
            </a:extLst>
          </p:cNvPr>
          <p:cNvSpPr txBox="1"/>
          <p:nvPr/>
        </p:nvSpPr>
        <p:spPr>
          <a:xfrm>
            <a:off x="6115050" y="4542932"/>
            <a:ext cx="2311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Colin, W1DJR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Bonnie, KC1JTQ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40M Phone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Alan, W1CCE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20M CW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34777D-AFB7-E345-B44A-8E64E82DCB6C}"/>
              </a:ext>
            </a:extLst>
          </p:cNvPr>
          <p:cNvSpPr txBox="1"/>
          <p:nvPr/>
        </p:nvSpPr>
        <p:spPr>
          <a:xfrm rot="19656096">
            <a:off x="3425331" y="2111451"/>
            <a:ext cx="231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KH6J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5,052 Miles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E512F9-7A97-7C45-A43C-7DAFF41926A9}"/>
              </a:ext>
            </a:extLst>
          </p:cNvPr>
          <p:cNvSpPr txBox="1"/>
          <p:nvPr/>
        </p:nvSpPr>
        <p:spPr>
          <a:xfrm rot="19256031">
            <a:off x="5879634" y="3376419"/>
            <a:ext cx="231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KH6RS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5,009 Miles</a:t>
            </a:r>
          </a:p>
        </p:txBody>
      </p:sp>
    </p:spTree>
    <p:extLst>
      <p:ext uri="{BB962C8B-B14F-4D97-AF65-F5344CB8AC3E}">
        <p14:creationId xmlns:p14="http://schemas.microsoft.com/office/powerpoint/2010/main" val="347347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81FB-1538-7B4D-9AE8-0858D172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DX Award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11C8D-63F0-FB47-943A-5833A361A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5"/>
            <a:ext cx="9144000" cy="68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4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44" y="389711"/>
            <a:ext cx="6508377" cy="1143000"/>
          </a:xfrm>
        </p:spPr>
        <p:txBody>
          <a:bodyPr vert="horz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Bonus Points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806" y="1691659"/>
            <a:ext cx="3748999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Emergency Power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Media Publicity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Satellite QSO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Alternate Power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W1AW Bulletin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Educational Activity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Youth Participation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Web Submission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Public Location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7683" y="1691659"/>
            <a:ext cx="4754828" cy="3718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Public Info Table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Site Visit by Elected Off.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Site Visit by Agency Rep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Message Handling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Message to Section Mgr.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GOTA Bonus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Social Media</a:t>
            </a:r>
          </a:p>
          <a:p>
            <a:pPr marL="398463" indent="-398463">
              <a:spcAft>
                <a:spcPts val="200"/>
              </a:spcAft>
              <a:buFont typeface="Wingdings" charset="2"/>
              <a:buChar char="q"/>
            </a:pPr>
            <a:r>
              <a:rPr lang="en-US" sz="2800" dirty="0">
                <a:solidFill>
                  <a:srgbClr val="7B0C00"/>
                </a:solidFill>
                <a:latin typeface="Arial"/>
                <a:cs typeface="Arial"/>
              </a:rPr>
              <a:t>Safety Officer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311" y="2114986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844" y="1674725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778" y="3020909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778" y="3478104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009" y="4832755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778" y="4375560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009" y="3943766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2188" y="1674719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9122" y="3020903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2353" y="4832749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89122" y="4375554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7165" y="5916049"/>
            <a:ext cx="612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1,710 Bonus Points!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6142" y="2107534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0705" y="5294420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83849" y="2581434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5AD89-ADDE-274C-BB68-EA2C09CB9E82}"/>
              </a:ext>
            </a:extLst>
          </p:cNvPr>
          <p:cNvSpPr txBox="1"/>
          <p:nvPr/>
        </p:nvSpPr>
        <p:spPr>
          <a:xfrm>
            <a:off x="4382348" y="3502700"/>
            <a:ext cx="36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B0C00"/>
                </a:solidFill>
                <a:latin typeface="Arial"/>
                <a:ea typeface="Zapf Dingbats"/>
                <a:cs typeface="Arial"/>
                <a:sym typeface="Zapf Dingbats"/>
              </a:rPr>
              <a:t>✔</a:t>
            </a:r>
            <a:endParaRPr lang="en-US" sz="2400" dirty="0">
              <a:solidFill>
                <a:srgbClr val="7B0C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7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B6E9FA-0F2D-AF49-BD73-98D73F3CD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71"/>
          <a:stretch/>
        </p:blipFill>
        <p:spPr>
          <a:xfrm>
            <a:off x="292472" y="1525044"/>
            <a:ext cx="5120449" cy="3184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92" y="382044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Food Bonus Points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44A23-5A44-7945-9669-7A615CEC6774}"/>
              </a:ext>
            </a:extLst>
          </p:cNvPr>
          <p:cNvSpPr txBox="1"/>
          <p:nvPr/>
        </p:nvSpPr>
        <p:spPr>
          <a:xfrm>
            <a:off x="5554187" y="1856482"/>
            <a:ext cx="3375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Team Lead Charlie, W1ADL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E838C-F69F-6D49-8C86-122B5E9718F6}"/>
              </a:ext>
            </a:extLst>
          </p:cNvPr>
          <p:cNvSpPr txBox="1"/>
          <p:nvPr/>
        </p:nvSpPr>
        <p:spPr>
          <a:xfrm>
            <a:off x="508417" y="4906296"/>
            <a:ext cx="3576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Lyman, W1LKS</a:t>
            </a:r>
          </a:p>
          <a:p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Lela, KC1ACV</a:t>
            </a:r>
          </a:p>
          <a:p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Rick, W1RAG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E78337-77BE-5B4D-8E2E-0471EF805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" t="-1868" r="5067" b="1868"/>
          <a:stretch/>
        </p:blipFill>
        <p:spPr>
          <a:xfrm>
            <a:off x="4531179" y="3173489"/>
            <a:ext cx="4539342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417128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Visitors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77590" y="1485898"/>
            <a:ext cx="8596993" cy="130628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7937" indent="0" algn="ctr" defTabSz="914400">
              <a:spcBef>
                <a:spcPct val="0"/>
              </a:spcBef>
              <a:buNone/>
            </a:pPr>
            <a:r>
              <a:rPr lang="en-US" sz="3600" b="1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211</a:t>
            </a:r>
            <a:r>
              <a:rPr lang="en-US" sz="3600" b="1" baseline="30000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th</a:t>
            </a:r>
            <a:r>
              <a:rPr lang="en-US" sz="3600" b="1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 Military Police Battalion</a:t>
            </a:r>
          </a:p>
          <a:p>
            <a:pPr marL="7937" indent="0" algn="ctr" defTabSz="914400">
              <a:spcBef>
                <a:spcPct val="0"/>
              </a:spcBef>
              <a:buNone/>
            </a:pPr>
            <a:r>
              <a:rPr lang="en-US" sz="3600" b="1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Lexington, MA</a:t>
            </a:r>
          </a:p>
        </p:txBody>
      </p:sp>
      <p:pic>
        <p:nvPicPr>
          <p:cNvPr id="10" name="Picture 9" descr="A group of people in uniform&#10;&#10;Description automatically generated">
            <a:extLst>
              <a:ext uri="{FF2B5EF4-FFF2-40B4-BE49-F238E27FC236}">
                <a16:creationId xmlns:a16="http://schemas.microsoft.com/office/drawing/2014/main" id="{A284367C-8220-994C-A8CA-C23FB0C61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5" y="2596326"/>
            <a:ext cx="5617026" cy="4212770"/>
          </a:xfrm>
          <a:prstGeom prst="rect">
            <a:avLst/>
          </a:prstGeom>
        </p:spPr>
      </p:pic>
      <p:pic>
        <p:nvPicPr>
          <p:cNvPr id="12" name="Picture 11" descr="A group of people standing in a military uniform&#10;&#10;Description automatically generated">
            <a:extLst>
              <a:ext uri="{FF2B5EF4-FFF2-40B4-BE49-F238E27FC236}">
                <a16:creationId xmlns:a16="http://schemas.microsoft.com/office/drawing/2014/main" id="{F6765754-134F-C446-9759-DC888BF3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79" y="2596326"/>
            <a:ext cx="3159578" cy="4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417128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Fox Hunting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F5D2F7-E5E3-404B-AD9E-72C781B9C6AC}"/>
              </a:ext>
            </a:extLst>
          </p:cNvPr>
          <p:cNvGrpSpPr/>
          <p:nvPr/>
        </p:nvGrpSpPr>
        <p:grpSpPr>
          <a:xfrm>
            <a:off x="701802" y="1722660"/>
            <a:ext cx="3743554" cy="4952672"/>
            <a:chOff x="701802" y="1722660"/>
            <a:chExt cx="3743554" cy="49526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4A6867-E5D6-EB43-83D7-DCA4E9CE4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013"/>
            <a:stretch/>
          </p:blipFill>
          <p:spPr>
            <a:xfrm>
              <a:off x="701802" y="1722660"/>
              <a:ext cx="3743554" cy="43107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A3C6A-41B3-7046-82F0-655AB14F3329}"/>
                </a:ext>
              </a:extLst>
            </p:cNvPr>
            <p:cNvSpPr txBox="1"/>
            <p:nvPr/>
          </p:nvSpPr>
          <p:spPr>
            <a:xfrm>
              <a:off x="1066800" y="6090557"/>
              <a:ext cx="3037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B0C00"/>
                  </a:solidFill>
                  <a:latin typeface="Arial Rounded MT Bold" panose="020F0704030504030204" pitchFamily="34" charset="77"/>
                </a:rPr>
                <a:t>KB1OIQ’s Fox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F2051-F2D2-5B42-9EC0-1C8DFB8C7016}"/>
              </a:ext>
            </a:extLst>
          </p:cNvPr>
          <p:cNvGrpSpPr/>
          <p:nvPr/>
        </p:nvGrpSpPr>
        <p:grpSpPr>
          <a:xfrm>
            <a:off x="5102678" y="1722661"/>
            <a:ext cx="3233057" cy="4960081"/>
            <a:chOff x="5102678" y="1722661"/>
            <a:chExt cx="3233057" cy="4960081"/>
          </a:xfrm>
        </p:grpSpPr>
        <p:pic>
          <p:nvPicPr>
            <p:cNvPr id="4" name="Picture 3" descr="A pile of hay&#10;&#10;Description automatically generated">
              <a:extLst>
                <a:ext uri="{FF2B5EF4-FFF2-40B4-BE49-F238E27FC236}">
                  <a16:creationId xmlns:a16="http://schemas.microsoft.com/office/drawing/2014/main" id="{63AC6FC6-B3D7-1B43-8754-E7E8359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2678" y="1722661"/>
              <a:ext cx="3233057" cy="43107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85DDB2-06F2-D343-B99A-57C62FCD119D}"/>
                </a:ext>
              </a:extLst>
            </p:cNvPr>
            <p:cNvSpPr txBox="1"/>
            <p:nvPr/>
          </p:nvSpPr>
          <p:spPr>
            <a:xfrm>
              <a:off x="5200649" y="6097967"/>
              <a:ext cx="3037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B0C00"/>
                  </a:solidFill>
                  <a:latin typeface="Arial Rounded MT Bold" panose="020F0704030504030204" pitchFamily="34" charset="77"/>
                </a:rPr>
                <a:t>KD1D’s Fox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8DF020A-1049-A04D-BEDC-5208A3BF6EC0}"/>
              </a:ext>
            </a:extLst>
          </p:cNvPr>
          <p:cNvSpPr/>
          <p:nvPr/>
        </p:nvSpPr>
        <p:spPr>
          <a:xfrm rot="21046388">
            <a:off x="6702876" y="2147209"/>
            <a:ext cx="440871" cy="1600200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9A5116-2389-ED44-A386-D71B82462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532780" y="2572286"/>
            <a:ext cx="4286131" cy="24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1.5427 0.0032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3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417128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Logging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906235" y="1560128"/>
            <a:ext cx="7543801" cy="391002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marL="292100" indent="-284163" defTabSz="914400">
              <a:spcBef>
                <a:spcPct val="0"/>
              </a:spcBef>
            </a:pPr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15 dupes</a:t>
            </a:r>
          </a:p>
          <a:p>
            <a:pPr marL="292100" indent="-284163" defTabSz="914400">
              <a:spcBef>
                <a:spcPct val="0"/>
              </a:spcBef>
            </a:pPr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20 busted calls</a:t>
            </a:r>
          </a:p>
          <a:p>
            <a:pPr marL="292100" indent="-284163" defTabSz="914400">
              <a:spcBef>
                <a:spcPct val="0"/>
              </a:spcBef>
            </a:pPr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One very special contact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907ED-ECAE-0043-8838-6CE10D2E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85" y="3515141"/>
            <a:ext cx="4778829" cy="31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417128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Logging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0754135-3D09-F646-B215-0AAE95D9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128"/>
            <a:ext cx="9144000" cy="54021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F751DF-D16E-5B4B-9556-53D2798C2950}"/>
              </a:ext>
            </a:extLst>
          </p:cNvPr>
          <p:cNvSpPr/>
          <p:nvPr/>
        </p:nvSpPr>
        <p:spPr>
          <a:xfrm>
            <a:off x="498021" y="5396594"/>
            <a:ext cx="4890408" cy="2857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B06470-88E2-364F-B27B-3D348468B67D}"/>
              </a:ext>
            </a:extLst>
          </p:cNvPr>
          <p:cNvSpPr/>
          <p:nvPr/>
        </p:nvSpPr>
        <p:spPr>
          <a:xfrm>
            <a:off x="5853793" y="3306536"/>
            <a:ext cx="857250" cy="29391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8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84213"/>
            <a:ext cx="6508377" cy="1143000"/>
          </a:xfrm>
        </p:spPr>
        <p:txBody>
          <a:bodyPr anchor="t" anchorCtr="0"/>
          <a:lstStyle/>
          <a:p>
            <a:r>
              <a:rPr lang="en-US" sz="4000" dirty="0"/>
              <a:t>Logging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E847D-09D3-614D-9692-4BCAB512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1"/>
            <a:ext cx="9144000" cy="68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08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36" y="447021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Total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57963" y="5582076"/>
            <a:ext cx="695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Total Points = 5,746</a:t>
            </a:r>
            <a:r>
              <a:rPr lang="en-US" sz="44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006816"/>
              </p:ext>
            </p:extLst>
          </p:nvPr>
        </p:nvGraphicFramePr>
        <p:xfrm>
          <a:off x="1600232" y="1691659"/>
          <a:ext cx="5943535" cy="3576320"/>
        </p:xfrm>
        <a:graphic>
          <a:graphicData uri="http://schemas.openxmlformats.org/drawingml/2006/table">
            <a:tbl>
              <a:tblPr/>
              <a:tblGrid>
                <a:gridCol w="140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QSOs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Multiplier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CW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602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1204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Digital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120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240</a:t>
                      </a:r>
                      <a:endParaRPr lang="uk-UA" sz="2800" b="0" i="0" u="none" strike="noStrike" dirty="0">
                        <a:solidFill>
                          <a:srgbClr val="7B0C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Phone*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574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574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567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Subtotal: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b="0" i="0" u="sng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2018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Power Multiplier: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x</a:t>
                      </a:r>
                      <a:r>
                        <a:rPr lang="is-I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 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Total QSO Points: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sng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4036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336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+ Bonus Points: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 1710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517192" y="3683034"/>
            <a:ext cx="2556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B0C00"/>
                </a:solidFill>
              </a:rPr>
              <a:t>* SSB, VHF, Sat, GOTA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8D6B9-331E-3540-AA43-3FF910F46E09}"/>
              </a:ext>
            </a:extLst>
          </p:cNvPr>
          <p:cNvSpPr/>
          <p:nvPr/>
        </p:nvSpPr>
        <p:spPr>
          <a:xfrm>
            <a:off x="3371850" y="4004978"/>
            <a:ext cx="4318907" cy="388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6420F-9923-414D-9F92-7E4D6B5CBA07}"/>
              </a:ext>
            </a:extLst>
          </p:cNvPr>
          <p:cNvSpPr/>
          <p:nvPr/>
        </p:nvSpPr>
        <p:spPr>
          <a:xfrm>
            <a:off x="3690225" y="4883264"/>
            <a:ext cx="382904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105000-1BD3-574A-941E-D3774B4E50FA}"/>
              </a:ext>
            </a:extLst>
          </p:cNvPr>
          <p:cNvSpPr/>
          <p:nvPr/>
        </p:nvSpPr>
        <p:spPr>
          <a:xfrm>
            <a:off x="3257550" y="4438820"/>
            <a:ext cx="436925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10" y="586241"/>
            <a:ext cx="7223684" cy="1143000"/>
          </a:xfrm>
        </p:spPr>
        <p:txBody>
          <a:bodyPr anchor="t" anchorCtr="0"/>
          <a:lstStyle/>
          <a:p>
            <a:r>
              <a:rPr lang="en-US" sz="40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Highlights of Field Day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709" y="1525990"/>
            <a:ext cx="8315381" cy="5136070"/>
          </a:xfrm>
        </p:spPr>
        <p:txBody>
          <a:bodyPr>
            <a:noAutofit/>
          </a:bodyPr>
          <a:lstStyle/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75 attendees.</a:t>
            </a:r>
          </a:p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Thunder, lightning, and hail.</a:t>
            </a:r>
          </a:p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Efficient setup &amp; teardown.</a:t>
            </a:r>
          </a:p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24 hour operations by CW and Phone</a:t>
            </a:r>
          </a:p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1,296 valid QSOs. Fewer contacts than last year, but more states. Inconsistent propagation.</a:t>
            </a:r>
          </a:p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First use of FT-8. Twice as many Digital QSOs as last year.</a:t>
            </a:r>
          </a:p>
          <a:p>
            <a:pPr marL="320040" indent="-320040">
              <a:spcBef>
                <a:spcPts val="6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Army National Guard visit.</a:t>
            </a:r>
          </a:p>
        </p:txBody>
      </p:sp>
    </p:spTree>
    <p:extLst>
      <p:ext uri="{BB962C8B-B14F-4D97-AF65-F5344CB8AC3E}">
        <p14:creationId xmlns:p14="http://schemas.microsoft.com/office/powerpoint/2010/main" val="20586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2" y="419100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Previous Scores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221262"/>
              </p:ext>
            </p:extLst>
          </p:nvPr>
        </p:nvGraphicFramePr>
        <p:xfrm>
          <a:off x="455083" y="2057415"/>
          <a:ext cx="8338838" cy="1962285"/>
        </p:xfrm>
        <a:graphic>
          <a:graphicData uri="http://schemas.openxmlformats.org/drawingml/2006/table">
            <a:tbl>
              <a:tblPr/>
              <a:tblGrid>
                <a:gridCol w="1166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6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5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79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79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4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Year: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2013*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is-IS" sz="28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0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QSOs: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723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1,669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932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1,319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s-IS" sz="2400" b="0" i="0" u="none" strike="noStrike" kern="1200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1,307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1,536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7B0C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1,296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0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Points: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7,355</a:t>
                      </a:r>
                      <a:endParaRPr lang="uk-UA" sz="2400" b="0" i="0" u="none" strike="noStrike" dirty="0">
                        <a:solidFill>
                          <a:srgbClr val="7B0C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 6,212 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 4,212 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</a:rPr>
                        <a:t> 5,834 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2400" b="0" i="0" u="none" strike="noStrike" kern="1200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5,820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rgbClr val="7B0C00"/>
                          </a:solidFill>
                          <a:effectLst/>
                          <a:latin typeface="Arial Rounded MT Bold" panose="020F0704030504030204" pitchFamily="34" charset="77"/>
                          <a:ea typeface="+mn-ea"/>
                          <a:cs typeface="+mn-cs"/>
                        </a:rPr>
                        <a:t>6,684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7B0C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5,746</a:t>
                      </a:r>
                    </a:p>
                  </a:txBody>
                  <a:tcPr marL="12700" marR="12700" marT="127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71452" y="4249902"/>
            <a:ext cx="128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B0C00"/>
                </a:solidFill>
              </a:rPr>
              <a:t>* QRP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559" y="5422904"/>
            <a:ext cx="85560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Note: Fun is not measured by the score!</a:t>
            </a:r>
          </a:p>
        </p:txBody>
      </p:sp>
    </p:spTree>
    <p:extLst>
      <p:ext uri="{BB962C8B-B14F-4D97-AF65-F5344CB8AC3E}">
        <p14:creationId xmlns:p14="http://schemas.microsoft.com/office/powerpoint/2010/main" val="424766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3" y="419100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Things That Worked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967" y="1562100"/>
            <a:ext cx="8102169" cy="3916363"/>
          </a:xfrm>
        </p:spPr>
        <p:txBody>
          <a:bodyPr>
            <a:noAutofit/>
          </a:bodyPr>
          <a:lstStyle/>
          <a:p>
            <a:pPr marL="320040" indent="-320040"/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Setup and teardown</a:t>
            </a:r>
          </a:p>
          <a:p>
            <a:pPr marL="548640" lvl="1" indent="-320040"/>
            <a:r>
              <a:rPr lang="en-US" sz="30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Lots of volunteers</a:t>
            </a:r>
          </a:p>
          <a:p>
            <a:pPr marL="205740" indent="-320040"/>
            <a:r>
              <a:rPr lang="en-US" sz="33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Storm response – Safety team plan</a:t>
            </a:r>
          </a:p>
          <a:p>
            <a:pPr marL="205740" indent="-320040"/>
            <a:r>
              <a:rPr lang="en-US" sz="33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Off-center fed dipoles</a:t>
            </a:r>
          </a:p>
          <a:p>
            <a:pPr marL="205740" indent="-320040"/>
            <a:r>
              <a:rPr lang="en-US" sz="33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FT-8</a:t>
            </a: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0DB82604-451D-5F4F-BC5D-65535465B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55"/>
          <a:stretch/>
        </p:blipFill>
        <p:spPr>
          <a:xfrm>
            <a:off x="3575957" y="3679381"/>
            <a:ext cx="5037364" cy="3031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0903BF-695E-DA47-B9CB-737DDFF8EC94}"/>
              </a:ext>
            </a:extLst>
          </p:cNvPr>
          <p:cNvSpPr txBox="1"/>
          <p:nvPr/>
        </p:nvSpPr>
        <p:spPr>
          <a:xfrm>
            <a:off x="375863" y="5017534"/>
            <a:ext cx="2884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* A little more to do!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1AE05-7368-C94F-976A-94396E3F5335}"/>
              </a:ext>
            </a:extLst>
          </p:cNvPr>
          <p:cNvSpPr txBox="1"/>
          <p:nvPr/>
        </p:nvSpPr>
        <p:spPr>
          <a:xfrm>
            <a:off x="4960201" y="1527596"/>
            <a:ext cx="27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*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524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3" y="419100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To-Do List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9C1856-F2AB-9B47-9842-0332C092058A}"/>
              </a:ext>
            </a:extLst>
          </p:cNvPr>
          <p:cNvGrpSpPr/>
          <p:nvPr/>
        </p:nvGrpSpPr>
        <p:grpSpPr>
          <a:xfrm>
            <a:off x="763071" y="1562099"/>
            <a:ext cx="3482466" cy="4949022"/>
            <a:chOff x="763071" y="1562099"/>
            <a:chExt cx="3482466" cy="49490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93DBA7-93C1-FB4C-986D-AABA1C526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97" r="16533" b="20361"/>
            <a:stretch/>
          </p:blipFill>
          <p:spPr>
            <a:xfrm>
              <a:off x="1231908" y="1562099"/>
              <a:ext cx="2544793" cy="42175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9E4603-B546-FA4C-AAE5-D09895F51979}"/>
                </a:ext>
              </a:extLst>
            </p:cNvPr>
            <p:cNvSpPr txBox="1"/>
            <p:nvPr/>
          </p:nvSpPr>
          <p:spPr>
            <a:xfrm>
              <a:off x="763071" y="5926346"/>
              <a:ext cx="3482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B0C00"/>
                  </a:solidFill>
                  <a:latin typeface="Arial Rounded MT Bold" panose="020F0704030504030204" pitchFamily="34" charset="77"/>
                </a:rPr>
                <a:t>Before Field Day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F7E6A2-695E-5441-807E-1271A3343FD1}"/>
              </a:ext>
            </a:extLst>
          </p:cNvPr>
          <p:cNvGrpSpPr/>
          <p:nvPr/>
        </p:nvGrpSpPr>
        <p:grpSpPr>
          <a:xfrm>
            <a:off x="5037826" y="1562099"/>
            <a:ext cx="3494237" cy="4957647"/>
            <a:chOff x="5037826" y="1562099"/>
            <a:chExt cx="3494237" cy="49576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9E15A1-8D91-B44C-9B68-4D2A5DC7B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817"/>
            <a:stretch/>
          </p:blipFill>
          <p:spPr>
            <a:xfrm>
              <a:off x="5037826" y="1562099"/>
              <a:ext cx="3494237" cy="42015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798A1-690E-B346-BA1F-8C0E094E9423}"/>
                </a:ext>
              </a:extLst>
            </p:cNvPr>
            <p:cNvSpPr txBox="1"/>
            <p:nvPr/>
          </p:nvSpPr>
          <p:spPr>
            <a:xfrm>
              <a:off x="5198067" y="5934971"/>
              <a:ext cx="3173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B0C00"/>
                  </a:solidFill>
                  <a:latin typeface="Arial Rounded MT Bold" panose="020F0704030504030204" pitchFamily="34" charset="77"/>
                </a:rPr>
                <a:t>After Field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4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349477"/>
            <a:ext cx="6508377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10" y="1582971"/>
            <a:ext cx="8638394" cy="5015225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Even at the bottom of the sunspot cycle we can make a lot of contacts </a:t>
            </a:r>
            <a:r>
              <a:rPr lang="mr-IN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–</a:t>
            </a: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 be ready when the bands open up.</a:t>
            </a:r>
          </a:p>
          <a:p>
            <a:pPr marL="320040" indent="-320040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Plan ahead for weather response actions</a:t>
            </a:r>
          </a:p>
          <a:p>
            <a:pPr marL="662940" lvl="1" indent="-320040"/>
            <a:r>
              <a:rPr lang="en-US" sz="25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Pay attention to the safety briefing!</a:t>
            </a:r>
          </a:p>
          <a:p>
            <a:pPr marL="320040" indent="-320040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Things go smoother with lots of help.</a:t>
            </a:r>
          </a:p>
          <a:p>
            <a:pPr marL="320040" indent="-320040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We can always use more operators, especially CW &amp; Digital</a:t>
            </a:r>
          </a:p>
          <a:p>
            <a:endParaRPr lang="en-US" sz="2800" dirty="0">
              <a:solidFill>
                <a:srgbClr val="7B0C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364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8356E-8865-E54B-A81C-6946655B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532"/>
            <a:ext cx="9144000" cy="7227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F95CD-C56F-4044-98E0-13582C8B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8616"/>
            <a:ext cx="23749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1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A2E1-4C41-C943-B368-0EC3831B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335831"/>
            <a:ext cx="6119160" cy="108093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Stations &amp; Leads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639B67-1798-5146-B73F-EF0CAA5F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85" y="1741125"/>
            <a:ext cx="4833939" cy="329028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CW</a:t>
            </a:r>
          </a:p>
          <a:p>
            <a:pPr lvl="1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Bob, W1IS</a:t>
            </a:r>
          </a:p>
          <a:p>
            <a:pPr>
              <a:spcBef>
                <a:spcPts val="1950"/>
              </a:spcBef>
            </a:pP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VHF/10 Meters</a:t>
            </a:r>
          </a:p>
          <a:p>
            <a:pPr lvl="1"/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Allison, KB1GMX</a:t>
            </a:r>
          </a:p>
          <a:p>
            <a:pPr>
              <a:spcBef>
                <a:spcPts val="1950"/>
              </a:spcBef>
              <a:buClr>
                <a:srgbClr val="7B0C00"/>
              </a:buClr>
              <a:buSzPct val="100000"/>
            </a:pP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Messaging</a:t>
            </a:r>
          </a:p>
          <a:p>
            <a:pPr lvl="1">
              <a:buClr>
                <a:srgbClr val="7B0C00"/>
              </a:buClr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George, K1IG</a:t>
            </a:r>
          </a:p>
          <a:p>
            <a:pPr lvl="1">
              <a:buClr>
                <a:srgbClr val="7B0C00"/>
              </a:buClr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John, WB2OSZ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8A0DA-E7B8-994A-A8B7-DB1B52728A92}"/>
              </a:ext>
            </a:extLst>
          </p:cNvPr>
          <p:cNvSpPr txBox="1"/>
          <p:nvPr/>
        </p:nvSpPr>
        <p:spPr>
          <a:xfrm>
            <a:off x="3358889" y="1741124"/>
            <a:ext cx="3136323" cy="359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>
                <a:solidFill>
                  <a:schemeClr val="tx2"/>
                </a:solidFill>
              </a:defRPr>
            </a:lvl9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Digital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Rich, AB1HD</a:t>
            </a:r>
          </a:p>
          <a:p>
            <a:pPr marL="171450" indent="-171450" defTabSz="685800">
              <a:lnSpc>
                <a:spcPct val="90000"/>
              </a:lnSpc>
              <a:spcBef>
                <a:spcPts val="1950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Satellite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Bob, KB1SWZ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Rob, KE8UW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4392E-2AB9-6C4C-BD34-D74DCEBBA030}"/>
              </a:ext>
            </a:extLst>
          </p:cNvPr>
          <p:cNvSpPr txBox="1"/>
          <p:nvPr/>
        </p:nvSpPr>
        <p:spPr>
          <a:xfrm>
            <a:off x="6172465" y="1751378"/>
            <a:ext cx="3136323" cy="359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>
                <a:solidFill>
                  <a:schemeClr val="tx2"/>
                </a:solidFill>
              </a:defRPr>
            </a:lvl9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Phone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George, K1IG</a:t>
            </a:r>
          </a:p>
          <a:p>
            <a:pPr marL="171450" indent="-171450" defTabSz="685800">
              <a:lnSpc>
                <a:spcPct val="90000"/>
              </a:lnSpc>
              <a:spcBef>
                <a:spcPts val="1950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GOTA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7B0C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Andy, KB1OIQ</a:t>
            </a:r>
          </a:p>
        </p:txBody>
      </p:sp>
    </p:spTree>
    <p:extLst>
      <p:ext uri="{BB962C8B-B14F-4D97-AF65-F5344CB8AC3E}">
        <p14:creationId xmlns:p14="http://schemas.microsoft.com/office/powerpoint/2010/main" val="4257058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0405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Infrastructure Leads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972333"/>
            <a:ext cx="4114801" cy="449878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HF Antennas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Bob, W1IS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Food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Charlie, W1ADL, Rick, W1RAG, Lela, KC1ACV, Lyman, W1LKS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Media &amp; PR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Lela, KC1ACV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67834" y="1943945"/>
            <a:ext cx="4140964" cy="4498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>
                <a:latin typeface="Arial Rounded MT Bold" panose="020F0704030504030204" pitchFamily="34" charset="77"/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>
                <a:latin typeface="Arial Rounded MT Bold" panose="020F0704030504030204" pitchFamily="34" charset="77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3200" dirty="0">
                <a:solidFill>
                  <a:srgbClr val="7B0C00"/>
                </a:solidFill>
              </a:rPr>
              <a:t>Safety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</a:rPr>
              <a:t>Dale, KB1ZKD</a:t>
            </a:r>
          </a:p>
          <a:p>
            <a:r>
              <a:rPr lang="en-US" sz="3200" dirty="0">
                <a:solidFill>
                  <a:srgbClr val="7B0C00"/>
                </a:solidFill>
              </a:rPr>
              <a:t>Finance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</a:rPr>
              <a:t>Alan, W1AHM</a:t>
            </a:r>
          </a:p>
          <a:p>
            <a:r>
              <a:rPr lang="en-US" sz="3200" dirty="0">
                <a:solidFill>
                  <a:srgbClr val="7B0C00"/>
                </a:solidFill>
              </a:rPr>
              <a:t>Signage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</a:rPr>
              <a:t>Alan, W1AHM</a:t>
            </a:r>
          </a:p>
          <a:p>
            <a:r>
              <a:rPr lang="en-US" sz="3200" dirty="0">
                <a:solidFill>
                  <a:srgbClr val="7B0C00"/>
                </a:solidFill>
              </a:rPr>
              <a:t>Site Liaison</a:t>
            </a:r>
          </a:p>
          <a:p>
            <a:pPr lvl="1"/>
            <a:r>
              <a:rPr lang="en-US" sz="2800" dirty="0">
                <a:solidFill>
                  <a:srgbClr val="7B0C00"/>
                </a:solidFill>
              </a:rPr>
              <a:t>Dale, KB1ZKD</a:t>
            </a:r>
          </a:p>
        </p:txBody>
      </p:sp>
    </p:spTree>
    <p:extLst>
      <p:ext uri="{BB962C8B-B14F-4D97-AF65-F5344CB8AC3E}">
        <p14:creationId xmlns:p14="http://schemas.microsoft.com/office/powerpoint/2010/main" val="388887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6077454" y="2366507"/>
            <a:ext cx="2883666" cy="1143000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4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Site Plan</a:t>
            </a:r>
            <a:br>
              <a:rPr lang="en-US" sz="4000" dirty="0">
                <a:solidFill>
                  <a:srgbClr val="7B0C00"/>
                </a:solidFill>
                <a:latin typeface="Arial Rounded MT Bold" panose="020F0704030504030204" pitchFamily="34" charset="77"/>
              </a:rPr>
            </a:br>
            <a:br>
              <a:rPr lang="en-US" sz="4000" dirty="0">
                <a:solidFill>
                  <a:srgbClr val="7B0C00"/>
                </a:solidFill>
                <a:latin typeface="Arial Rounded MT Bold" panose="020F0704030504030204" pitchFamily="34" charset="77"/>
              </a:rPr>
            </a:br>
            <a:r>
              <a:rPr lang="en-US" sz="2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Antenna locations are approximate</a:t>
            </a:r>
            <a:endParaRPr lang="en-US" sz="4400" dirty="0">
              <a:solidFill>
                <a:srgbClr val="7B0C0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1C70E8-6346-4849-8C9F-B780B0FE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8" y="315963"/>
            <a:ext cx="5612277" cy="63262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48599D6-4C3F-9045-A582-F6637533063C}"/>
              </a:ext>
            </a:extLst>
          </p:cNvPr>
          <p:cNvGrpSpPr/>
          <p:nvPr/>
        </p:nvGrpSpPr>
        <p:grpSpPr>
          <a:xfrm>
            <a:off x="4721721" y="2008612"/>
            <a:ext cx="964198" cy="307777"/>
            <a:chOff x="5120634" y="2880366"/>
            <a:chExt cx="799775" cy="25877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DC8066E-0B97-AA4B-88DA-42945BCD3DC2}"/>
                </a:ext>
              </a:extLst>
            </p:cNvPr>
            <p:cNvSpPr/>
            <p:nvPr/>
          </p:nvSpPr>
          <p:spPr>
            <a:xfrm>
              <a:off x="5280336" y="2880366"/>
              <a:ext cx="640073" cy="258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VHF/10</a:t>
              </a:r>
            </a:p>
          </p:txBody>
        </p:sp>
        <p:sp>
          <p:nvSpPr>
            <p:cNvPr id="42" name="Regular Pentagon 41">
              <a:extLst>
                <a:ext uri="{FF2B5EF4-FFF2-40B4-BE49-F238E27FC236}">
                  <a16:creationId xmlns:a16="http://schemas.microsoft.com/office/drawing/2014/main" id="{1F0016D2-459B-A24A-83F4-DBCAC270AE77}"/>
                </a:ext>
              </a:extLst>
            </p:cNvPr>
            <p:cNvSpPr/>
            <p:nvPr/>
          </p:nvSpPr>
          <p:spPr>
            <a:xfrm>
              <a:off x="5120634" y="2883541"/>
              <a:ext cx="212732" cy="182888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C048D6-93DA-EE47-BA4C-72F400541B1E}"/>
              </a:ext>
            </a:extLst>
          </p:cNvPr>
          <p:cNvGrpSpPr/>
          <p:nvPr/>
        </p:nvGrpSpPr>
        <p:grpSpPr>
          <a:xfrm>
            <a:off x="3325165" y="2766536"/>
            <a:ext cx="1135360" cy="742972"/>
            <a:chOff x="2834659" y="3520439"/>
            <a:chExt cx="941746" cy="62469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A82D8BD-F43D-0049-988E-E705A7EC491A}"/>
                </a:ext>
              </a:extLst>
            </p:cNvPr>
            <p:cNvSpPr/>
            <p:nvPr/>
          </p:nvSpPr>
          <p:spPr>
            <a:xfrm>
              <a:off x="3044893" y="3611878"/>
              <a:ext cx="731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GOTA </a:t>
              </a: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ACE8779-2C46-2E41-A6C4-A1C23E2437C9}"/>
                </a:ext>
              </a:extLst>
            </p:cNvPr>
            <p:cNvSpPr/>
            <p:nvPr/>
          </p:nvSpPr>
          <p:spPr>
            <a:xfrm>
              <a:off x="2834659" y="3589653"/>
              <a:ext cx="212732" cy="182888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4747FD5-273D-144F-95BF-8E61FA544DB5}"/>
                </a:ext>
              </a:extLst>
            </p:cNvPr>
            <p:cNvCxnSpPr/>
            <p:nvPr/>
          </p:nvCxnSpPr>
          <p:spPr>
            <a:xfrm flipH="1">
              <a:off x="3127716" y="3520439"/>
              <a:ext cx="1" cy="624691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A562C6-2847-704C-9680-E470815D809E}"/>
              </a:ext>
            </a:extLst>
          </p:cNvPr>
          <p:cNvGrpSpPr/>
          <p:nvPr/>
        </p:nvGrpSpPr>
        <p:grpSpPr>
          <a:xfrm>
            <a:off x="3535570" y="1551880"/>
            <a:ext cx="1102410" cy="775902"/>
            <a:chOff x="3042118" y="2723825"/>
            <a:chExt cx="914415" cy="65237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61F255B-BFFE-6C4D-BDD2-66E07A24EA50}"/>
                </a:ext>
              </a:extLst>
            </p:cNvPr>
            <p:cNvSpPr/>
            <p:nvPr/>
          </p:nvSpPr>
          <p:spPr>
            <a:xfrm>
              <a:off x="3042118" y="2741069"/>
              <a:ext cx="9144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Digital</a:t>
              </a:r>
            </a:p>
          </p:txBody>
        </p:sp>
        <p:sp>
          <p:nvSpPr>
            <p:cNvPr id="81" name="Regular Pentagon 80">
              <a:extLst>
                <a:ext uri="{FF2B5EF4-FFF2-40B4-BE49-F238E27FC236}">
                  <a16:creationId xmlns:a16="http://schemas.microsoft.com/office/drawing/2014/main" id="{0817DD88-A2D9-704E-81B4-0308FAC7D7C8}"/>
                </a:ext>
              </a:extLst>
            </p:cNvPr>
            <p:cNvSpPr/>
            <p:nvPr/>
          </p:nvSpPr>
          <p:spPr>
            <a:xfrm>
              <a:off x="3137551" y="2962270"/>
              <a:ext cx="212732" cy="182888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4A02184-4270-1740-B9D6-A90E254E6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7636" y="2723825"/>
              <a:ext cx="1" cy="652379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ACA138-F350-2347-8161-29477488F06E}"/>
              </a:ext>
            </a:extLst>
          </p:cNvPr>
          <p:cNvGrpSpPr/>
          <p:nvPr/>
        </p:nvGrpSpPr>
        <p:grpSpPr>
          <a:xfrm>
            <a:off x="1099260" y="4036388"/>
            <a:ext cx="551190" cy="1584705"/>
            <a:chOff x="2692865" y="4565433"/>
            <a:chExt cx="457195" cy="1332420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6C50286-589E-1F4F-B149-99989D7528F6}"/>
                </a:ext>
              </a:extLst>
            </p:cNvPr>
            <p:cNvCxnSpPr/>
            <p:nvPr/>
          </p:nvCxnSpPr>
          <p:spPr>
            <a:xfrm flipV="1">
              <a:off x="2926098" y="4892024"/>
              <a:ext cx="0" cy="1005829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F511F64-8AD8-4F47-B2B7-6D1A45EA00D3}"/>
                </a:ext>
              </a:extLst>
            </p:cNvPr>
            <p:cNvSpPr txBox="1"/>
            <p:nvPr/>
          </p:nvSpPr>
          <p:spPr>
            <a:xfrm>
              <a:off x="2692865" y="4565433"/>
              <a:ext cx="457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525AFAA-92E2-DB45-8AA6-B55A0335A35E}"/>
              </a:ext>
            </a:extLst>
          </p:cNvPr>
          <p:cNvGrpSpPr/>
          <p:nvPr/>
        </p:nvGrpSpPr>
        <p:grpSpPr>
          <a:xfrm>
            <a:off x="4986788" y="2721202"/>
            <a:ext cx="944953" cy="3097276"/>
            <a:chOff x="4389122" y="3154683"/>
            <a:chExt cx="783809" cy="201165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171FA69-3E87-0540-909B-252FF34E2647}"/>
                </a:ext>
              </a:extLst>
            </p:cNvPr>
            <p:cNvCxnSpPr/>
            <p:nvPr/>
          </p:nvCxnSpPr>
          <p:spPr>
            <a:xfrm>
              <a:off x="4389122" y="3154683"/>
              <a:ext cx="0" cy="201165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927E23-55EB-A848-8289-CE6954A2A2FF}"/>
                </a:ext>
              </a:extLst>
            </p:cNvPr>
            <p:cNvSpPr txBox="1"/>
            <p:nvPr/>
          </p:nvSpPr>
          <p:spPr>
            <a:xfrm>
              <a:off x="4441419" y="3977634"/>
              <a:ext cx="731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500 </a:t>
              </a:r>
              <a:r>
                <a:rPr lang="en-US" sz="1600" dirty="0" err="1">
                  <a:solidFill>
                    <a:srgbClr val="FFFFFF"/>
                  </a:solidFill>
                </a:rPr>
                <a:t>ft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4F85A66-EAEF-C548-B979-4C2D7FC0C87E}"/>
              </a:ext>
            </a:extLst>
          </p:cNvPr>
          <p:cNvCxnSpPr/>
          <p:nvPr/>
        </p:nvCxnSpPr>
        <p:spPr>
          <a:xfrm>
            <a:off x="4862549" y="5818478"/>
            <a:ext cx="256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C6AEB91-4753-124F-B11E-8EE9B585FC71}"/>
              </a:ext>
            </a:extLst>
          </p:cNvPr>
          <p:cNvCxnSpPr/>
          <p:nvPr/>
        </p:nvCxnSpPr>
        <p:spPr>
          <a:xfrm>
            <a:off x="4858554" y="2721202"/>
            <a:ext cx="256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Freeform 90">
            <a:extLst>
              <a:ext uri="{FF2B5EF4-FFF2-40B4-BE49-F238E27FC236}">
                <a16:creationId xmlns:a16="http://schemas.microsoft.com/office/drawing/2014/main" id="{96E0B82F-CACF-754E-9E5C-B35B422CC809}"/>
              </a:ext>
            </a:extLst>
          </p:cNvPr>
          <p:cNvSpPr/>
          <p:nvPr/>
        </p:nvSpPr>
        <p:spPr>
          <a:xfrm>
            <a:off x="1758383" y="2572259"/>
            <a:ext cx="1286225" cy="3923508"/>
          </a:xfrm>
          <a:custGeom>
            <a:avLst/>
            <a:gdLst>
              <a:gd name="connsiteX0" fmla="*/ 1074568 w 1286225"/>
              <a:gd name="connsiteY0" fmla="*/ 0 h 3923508"/>
              <a:gd name="connsiteX1" fmla="*/ 1074568 w 1286225"/>
              <a:gd name="connsiteY1" fmla="*/ 0 h 3923508"/>
              <a:gd name="connsiteX2" fmla="*/ 1107130 w 1286225"/>
              <a:gd name="connsiteY2" fmla="*/ 146521 h 3923508"/>
              <a:gd name="connsiteX3" fmla="*/ 1172256 w 1286225"/>
              <a:gd name="connsiteY3" fmla="*/ 244202 h 3923508"/>
              <a:gd name="connsiteX4" fmla="*/ 1221100 w 1286225"/>
              <a:gd name="connsiteY4" fmla="*/ 390723 h 3923508"/>
              <a:gd name="connsiteX5" fmla="*/ 1237381 w 1286225"/>
              <a:gd name="connsiteY5" fmla="*/ 439563 h 3923508"/>
              <a:gd name="connsiteX6" fmla="*/ 1253662 w 1286225"/>
              <a:gd name="connsiteY6" fmla="*/ 488403 h 3923508"/>
              <a:gd name="connsiteX7" fmla="*/ 1269944 w 1286225"/>
              <a:gd name="connsiteY7" fmla="*/ 683765 h 3923508"/>
              <a:gd name="connsiteX8" fmla="*/ 1286225 w 1286225"/>
              <a:gd name="connsiteY8" fmla="*/ 814006 h 3923508"/>
              <a:gd name="connsiteX9" fmla="*/ 1253662 w 1286225"/>
              <a:gd name="connsiteY9" fmla="*/ 1595451 h 3923508"/>
              <a:gd name="connsiteX10" fmla="*/ 1253662 w 1286225"/>
              <a:gd name="connsiteY10" fmla="*/ 2344337 h 3923508"/>
              <a:gd name="connsiteX11" fmla="*/ 1204818 w 1286225"/>
              <a:gd name="connsiteY11" fmla="*/ 2490858 h 3923508"/>
              <a:gd name="connsiteX12" fmla="*/ 1188537 w 1286225"/>
              <a:gd name="connsiteY12" fmla="*/ 2555978 h 3923508"/>
              <a:gd name="connsiteX13" fmla="*/ 1155974 w 1286225"/>
              <a:gd name="connsiteY13" fmla="*/ 2735060 h 3923508"/>
              <a:gd name="connsiteX14" fmla="*/ 1090849 w 1286225"/>
              <a:gd name="connsiteY14" fmla="*/ 2865301 h 3923508"/>
              <a:gd name="connsiteX15" fmla="*/ 1025724 w 1286225"/>
              <a:gd name="connsiteY15" fmla="*/ 2962981 h 3923508"/>
              <a:gd name="connsiteX16" fmla="*/ 944317 w 1286225"/>
              <a:gd name="connsiteY16" fmla="*/ 3044382 h 3923508"/>
              <a:gd name="connsiteX17" fmla="*/ 895473 w 1286225"/>
              <a:gd name="connsiteY17" fmla="*/ 3093222 h 3923508"/>
              <a:gd name="connsiteX18" fmla="*/ 814067 w 1286225"/>
              <a:gd name="connsiteY18" fmla="*/ 3239743 h 3923508"/>
              <a:gd name="connsiteX19" fmla="*/ 781504 w 1286225"/>
              <a:gd name="connsiteY19" fmla="*/ 3272304 h 3923508"/>
              <a:gd name="connsiteX20" fmla="*/ 716379 w 1286225"/>
              <a:gd name="connsiteY20" fmla="*/ 3369984 h 3923508"/>
              <a:gd name="connsiteX21" fmla="*/ 683816 w 1286225"/>
              <a:gd name="connsiteY21" fmla="*/ 3402545 h 3923508"/>
              <a:gd name="connsiteX22" fmla="*/ 651253 w 1286225"/>
              <a:gd name="connsiteY22" fmla="*/ 3451385 h 3923508"/>
              <a:gd name="connsiteX23" fmla="*/ 553565 w 1286225"/>
              <a:gd name="connsiteY23" fmla="*/ 3516505 h 3923508"/>
              <a:gd name="connsiteX24" fmla="*/ 504721 w 1286225"/>
              <a:gd name="connsiteY24" fmla="*/ 3549066 h 3923508"/>
              <a:gd name="connsiteX25" fmla="*/ 455877 w 1286225"/>
              <a:gd name="connsiteY25" fmla="*/ 3597906 h 3923508"/>
              <a:gd name="connsiteX26" fmla="*/ 423315 w 1286225"/>
              <a:gd name="connsiteY26" fmla="*/ 3646746 h 3923508"/>
              <a:gd name="connsiteX27" fmla="*/ 325627 w 1286225"/>
              <a:gd name="connsiteY27" fmla="*/ 3711867 h 3923508"/>
              <a:gd name="connsiteX28" fmla="*/ 276783 w 1286225"/>
              <a:gd name="connsiteY28" fmla="*/ 3744427 h 3923508"/>
              <a:gd name="connsiteX29" fmla="*/ 227939 w 1286225"/>
              <a:gd name="connsiteY29" fmla="*/ 3776987 h 3923508"/>
              <a:gd name="connsiteX30" fmla="*/ 195376 w 1286225"/>
              <a:gd name="connsiteY30" fmla="*/ 3809548 h 3923508"/>
              <a:gd name="connsiteX31" fmla="*/ 97688 w 1286225"/>
              <a:gd name="connsiteY31" fmla="*/ 3874668 h 3923508"/>
              <a:gd name="connsiteX32" fmla="*/ 48844 w 1286225"/>
              <a:gd name="connsiteY32" fmla="*/ 3907228 h 3923508"/>
              <a:gd name="connsiteX33" fmla="*/ 0 w 1286225"/>
              <a:gd name="connsiteY33" fmla="*/ 3923508 h 3923508"/>
              <a:gd name="connsiteX34" fmla="*/ 0 w 1286225"/>
              <a:gd name="connsiteY34" fmla="*/ 3923508 h 3923508"/>
              <a:gd name="connsiteX35" fmla="*/ 146532 w 1286225"/>
              <a:gd name="connsiteY35" fmla="*/ 3825828 h 392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6225" h="3923508">
                <a:moveTo>
                  <a:pt x="1074568" y="0"/>
                </a:moveTo>
                <a:lnTo>
                  <a:pt x="1074568" y="0"/>
                </a:lnTo>
                <a:cubicBezTo>
                  <a:pt x="1085422" y="48840"/>
                  <a:pt x="1088547" y="100068"/>
                  <a:pt x="1107130" y="146521"/>
                </a:cubicBezTo>
                <a:cubicBezTo>
                  <a:pt x="1121665" y="182855"/>
                  <a:pt x="1172256" y="244202"/>
                  <a:pt x="1172256" y="244202"/>
                </a:cubicBezTo>
                <a:lnTo>
                  <a:pt x="1221100" y="390723"/>
                </a:lnTo>
                <a:lnTo>
                  <a:pt x="1237381" y="439563"/>
                </a:lnTo>
                <a:lnTo>
                  <a:pt x="1253662" y="488403"/>
                </a:lnTo>
                <a:cubicBezTo>
                  <a:pt x="1259089" y="553524"/>
                  <a:pt x="1263441" y="618743"/>
                  <a:pt x="1269944" y="683765"/>
                </a:cubicBezTo>
                <a:cubicBezTo>
                  <a:pt x="1274298" y="727299"/>
                  <a:pt x="1286225" y="770254"/>
                  <a:pt x="1286225" y="814006"/>
                </a:cubicBezTo>
                <a:cubicBezTo>
                  <a:pt x="1286225" y="1279406"/>
                  <a:pt x="1282789" y="1275086"/>
                  <a:pt x="1253662" y="1595451"/>
                </a:cubicBezTo>
                <a:cubicBezTo>
                  <a:pt x="1271150" y="1910198"/>
                  <a:pt x="1284671" y="1992928"/>
                  <a:pt x="1253662" y="2344337"/>
                </a:cubicBezTo>
                <a:cubicBezTo>
                  <a:pt x="1251440" y="2369520"/>
                  <a:pt x="1214071" y="2453847"/>
                  <a:pt x="1204818" y="2490858"/>
                </a:cubicBezTo>
                <a:cubicBezTo>
                  <a:pt x="1199391" y="2512565"/>
                  <a:pt x="1192925" y="2534038"/>
                  <a:pt x="1188537" y="2555978"/>
                </a:cubicBezTo>
                <a:cubicBezTo>
                  <a:pt x="1179225" y="2602533"/>
                  <a:pt x="1169074" y="2687029"/>
                  <a:pt x="1155974" y="2735060"/>
                </a:cubicBezTo>
                <a:cubicBezTo>
                  <a:pt x="1111094" y="2899606"/>
                  <a:pt x="1151020" y="2785080"/>
                  <a:pt x="1090849" y="2865301"/>
                </a:cubicBezTo>
                <a:cubicBezTo>
                  <a:pt x="1067368" y="2896607"/>
                  <a:pt x="1053396" y="2935311"/>
                  <a:pt x="1025724" y="2962981"/>
                </a:cubicBezTo>
                <a:lnTo>
                  <a:pt x="944317" y="3044382"/>
                </a:lnTo>
                <a:lnTo>
                  <a:pt x="895473" y="3093222"/>
                </a:lnTo>
                <a:cubicBezTo>
                  <a:pt x="874999" y="3154640"/>
                  <a:pt x="870052" y="3183761"/>
                  <a:pt x="814067" y="3239743"/>
                </a:cubicBezTo>
                <a:cubicBezTo>
                  <a:pt x="803213" y="3250597"/>
                  <a:pt x="790714" y="3260024"/>
                  <a:pt x="781504" y="3272304"/>
                </a:cubicBezTo>
                <a:cubicBezTo>
                  <a:pt x="758023" y="3303610"/>
                  <a:pt x="744051" y="3342314"/>
                  <a:pt x="716379" y="3369984"/>
                </a:cubicBezTo>
                <a:cubicBezTo>
                  <a:pt x="705525" y="3380838"/>
                  <a:pt x="693405" y="3390559"/>
                  <a:pt x="683816" y="3402545"/>
                </a:cubicBezTo>
                <a:cubicBezTo>
                  <a:pt x="671592" y="3417824"/>
                  <a:pt x="665979" y="3438501"/>
                  <a:pt x="651253" y="3451385"/>
                </a:cubicBezTo>
                <a:cubicBezTo>
                  <a:pt x="621800" y="3477154"/>
                  <a:pt x="586128" y="3494798"/>
                  <a:pt x="553565" y="3516505"/>
                </a:cubicBezTo>
                <a:cubicBezTo>
                  <a:pt x="537284" y="3527359"/>
                  <a:pt x="518558" y="3535230"/>
                  <a:pt x="504721" y="3549066"/>
                </a:cubicBezTo>
                <a:cubicBezTo>
                  <a:pt x="488440" y="3565346"/>
                  <a:pt x="470617" y="3580219"/>
                  <a:pt x="455877" y="3597906"/>
                </a:cubicBezTo>
                <a:cubicBezTo>
                  <a:pt x="443350" y="3612937"/>
                  <a:pt x="438041" y="3633862"/>
                  <a:pt x="423315" y="3646746"/>
                </a:cubicBezTo>
                <a:cubicBezTo>
                  <a:pt x="393862" y="3672515"/>
                  <a:pt x="358190" y="3690160"/>
                  <a:pt x="325627" y="3711867"/>
                </a:cubicBezTo>
                <a:lnTo>
                  <a:pt x="276783" y="3744427"/>
                </a:lnTo>
                <a:cubicBezTo>
                  <a:pt x="260502" y="3755280"/>
                  <a:pt x="241776" y="3763151"/>
                  <a:pt x="227939" y="3776987"/>
                </a:cubicBezTo>
                <a:cubicBezTo>
                  <a:pt x="217085" y="3787841"/>
                  <a:pt x="207656" y="3800339"/>
                  <a:pt x="195376" y="3809548"/>
                </a:cubicBezTo>
                <a:cubicBezTo>
                  <a:pt x="164068" y="3833028"/>
                  <a:pt x="130251" y="3852961"/>
                  <a:pt x="97688" y="3874668"/>
                </a:cubicBezTo>
                <a:cubicBezTo>
                  <a:pt x="81407" y="3885521"/>
                  <a:pt x="67407" y="3901041"/>
                  <a:pt x="48844" y="3907228"/>
                </a:cubicBezTo>
                <a:lnTo>
                  <a:pt x="0" y="3923508"/>
                </a:lnTo>
                <a:lnTo>
                  <a:pt x="0" y="3923508"/>
                </a:lnTo>
                <a:lnTo>
                  <a:pt x="146532" y="3825828"/>
                </a:lnTo>
              </a:path>
            </a:pathLst>
          </a:custGeom>
          <a:ln w="50800">
            <a:solidFill>
              <a:srgbClr val="CCFFCC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7B97FCA-2E2B-7B47-B2AF-8B35D77343C6}"/>
              </a:ext>
            </a:extLst>
          </p:cNvPr>
          <p:cNvGrpSpPr/>
          <p:nvPr/>
        </p:nvGrpSpPr>
        <p:grpSpPr>
          <a:xfrm>
            <a:off x="3089707" y="2329673"/>
            <a:ext cx="1126782" cy="408653"/>
            <a:chOff x="3089707" y="2329673"/>
            <a:chExt cx="1126782" cy="40865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BC9B0A2-8A7E-6A4D-8BAE-5F4051E19604}"/>
                </a:ext>
              </a:extLst>
            </p:cNvPr>
            <p:cNvSpPr/>
            <p:nvPr/>
          </p:nvSpPr>
          <p:spPr>
            <a:xfrm>
              <a:off x="3114109" y="2372273"/>
              <a:ext cx="1102380" cy="36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Satellite</a:t>
              </a:r>
            </a:p>
          </p:txBody>
        </p:sp>
        <p:sp>
          <p:nvSpPr>
            <p:cNvPr id="94" name="Regular Pentagon 93">
              <a:extLst>
                <a:ext uri="{FF2B5EF4-FFF2-40B4-BE49-F238E27FC236}">
                  <a16:creationId xmlns:a16="http://schemas.microsoft.com/office/drawing/2014/main" id="{60598D6C-65F7-BD4E-A1D0-93716F6F72B4}"/>
                </a:ext>
              </a:extLst>
            </p:cNvPr>
            <p:cNvSpPr/>
            <p:nvPr/>
          </p:nvSpPr>
          <p:spPr>
            <a:xfrm>
              <a:off x="3089707" y="2329673"/>
              <a:ext cx="256468" cy="217517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BB7E5BF-FE82-3E43-A84E-453D4F27CB90}"/>
              </a:ext>
            </a:extLst>
          </p:cNvPr>
          <p:cNvGrpSpPr/>
          <p:nvPr/>
        </p:nvGrpSpPr>
        <p:grpSpPr>
          <a:xfrm>
            <a:off x="2213323" y="1586002"/>
            <a:ext cx="848641" cy="2095689"/>
            <a:chOff x="2213323" y="1586002"/>
            <a:chExt cx="848641" cy="2095689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B73E861-B3C9-0348-917E-E65BB799C394}"/>
                </a:ext>
              </a:extLst>
            </p:cNvPr>
            <p:cNvGrpSpPr/>
            <p:nvPr/>
          </p:nvGrpSpPr>
          <p:grpSpPr>
            <a:xfrm>
              <a:off x="2290297" y="1586002"/>
              <a:ext cx="771667" cy="2095689"/>
              <a:chOff x="3383293" y="2755467"/>
              <a:chExt cx="640074" cy="1762056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EA69098-2260-5D49-AD77-1BB480E590AB}"/>
                  </a:ext>
                </a:extLst>
              </p:cNvPr>
              <p:cNvSpPr/>
              <p:nvPr/>
            </p:nvSpPr>
            <p:spPr>
              <a:xfrm>
                <a:off x="3383293" y="2755467"/>
                <a:ext cx="64007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FF00"/>
                    </a:solidFill>
                  </a:rPr>
                  <a:t>CW</a:t>
                </a:r>
              </a:p>
            </p:txBody>
          </p:sp>
          <p:sp>
            <p:nvSpPr>
              <p:cNvPr id="99" name="Regular Pentagon 98">
                <a:extLst>
                  <a:ext uri="{FF2B5EF4-FFF2-40B4-BE49-F238E27FC236}">
                    <a16:creationId xmlns:a16="http://schemas.microsoft.com/office/drawing/2014/main" id="{70079956-323D-CC4F-B342-FA31D88D51EC}"/>
                  </a:ext>
                </a:extLst>
              </p:cNvPr>
              <p:cNvSpPr/>
              <p:nvPr/>
            </p:nvSpPr>
            <p:spPr>
              <a:xfrm>
                <a:off x="3509402" y="3268311"/>
                <a:ext cx="212732" cy="182888"/>
              </a:xfrm>
              <a:prstGeom prst="pentagon">
                <a:avLst/>
              </a:prstGeom>
              <a:noFill/>
              <a:ln w="25908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03A636C-D24C-3948-B9A1-97ACD60FA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4732" y="3703317"/>
                <a:ext cx="0" cy="814206"/>
              </a:xfrm>
              <a:prstGeom prst="line">
                <a:avLst/>
              </a:prstGeom>
              <a:ln w="25400">
                <a:solidFill>
                  <a:srgbClr val="FF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0F6D001-9DD8-0A40-8797-C27561EB10A7}"/>
                  </a:ext>
                </a:extLst>
              </p:cNvPr>
              <p:cNvCxnSpPr/>
              <p:nvPr/>
            </p:nvCxnSpPr>
            <p:spPr>
              <a:xfrm>
                <a:off x="3561526" y="3063244"/>
                <a:ext cx="278963" cy="0"/>
              </a:xfrm>
              <a:prstGeom prst="line">
                <a:avLst/>
              </a:prstGeom>
              <a:ln w="25400">
                <a:solidFill>
                  <a:srgbClr val="FF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84631E6-D93D-2848-9EA3-F7903891221D}"/>
                  </a:ext>
                </a:extLst>
              </p:cNvPr>
              <p:cNvCxnSpPr/>
              <p:nvPr/>
            </p:nvCxnSpPr>
            <p:spPr>
              <a:xfrm>
                <a:off x="3840489" y="3154683"/>
                <a:ext cx="91438" cy="548634"/>
              </a:xfrm>
              <a:prstGeom prst="line">
                <a:avLst/>
              </a:prstGeom>
              <a:ln w="25400">
                <a:solidFill>
                  <a:srgbClr val="FF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C041676-8E8D-124C-B186-EF24F586388F}"/>
                </a:ext>
              </a:extLst>
            </p:cNvPr>
            <p:cNvCxnSpPr>
              <a:cxnSpLocks/>
            </p:cNvCxnSpPr>
            <p:nvPr/>
          </p:nvCxnSpPr>
          <p:spPr>
            <a:xfrm>
              <a:off x="2213323" y="1931871"/>
              <a:ext cx="0" cy="640388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E2B4A51-E84D-6445-8D37-49D066A714D0}"/>
              </a:ext>
            </a:extLst>
          </p:cNvPr>
          <p:cNvGrpSpPr/>
          <p:nvPr/>
        </p:nvGrpSpPr>
        <p:grpSpPr>
          <a:xfrm>
            <a:off x="3191690" y="4351544"/>
            <a:ext cx="992142" cy="1023744"/>
            <a:chOff x="3191690" y="4351544"/>
            <a:chExt cx="992142" cy="102374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C04D962-D2E0-3C46-B6D3-E91C1DC6C74A}"/>
                </a:ext>
              </a:extLst>
            </p:cNvPr>
            <p:cNvSpPr/>
            <p:nvPr/>
          </p:nvSpPr>
          <p:spPr>
            <a:xfrm>
              <a:off x="3191690" y="4420473"/>
              <a:ext cx="992142" cy="36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Phone </a:t>
              </a:r>
            </a:p>
          </p:txBody>
        </p:sp>
        <p:sp>
          <p:nvSpPr>
            <p:cNvPr id="105" name="Regular Pentagon 104">
              <a:extLst>
                <a:ext uri="{FF2B5EF4-FFF2-40B4-BE49-F238E27FC236}">
                  <a16:creationId xmlns:a16="http://schemas.microsoft.com/office/drawing/2014/main" id="{AF45CD90-739F-F34B-9058-C4161078AF19}"/>
                </a:ext>
              </a:extLst>
            </p:cNvPr>
            <p:cNvSpPr/>
            <p:nvPr/>
          </p:nvSpPr>
          <p:spPr>
            <a:xfrm>
              <a:off x="3522389" y="4697083"/>
              <a:ext cx="256468" cy="217517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C428231-DC18-0742-94AE-E47F09D30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7236" y="4351544"/>
              <a:ext cx="154560" cy="600900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DE5302D-F629-4B4E-AAC3-18E00AE51CF8}"/>
                </a:ext>
              </a:extLst>
            </p:cNvPr>
            <p:cNvCxnSpPr/>
            <p:nvPr/>
          </p:nvCxnSpPr>
          <p:spPr>
            <a:xfrm>
              <a:off x="3346175" y="4523081"/>
              <a:ext cx="34701" cy="783039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468A41-636A-0E48-9AA1-1D41BF46C230}"/>
                </a:ext>
              </a:extLst>
            </p:cNvPr>
            <p:cNvCxnSpPr/>
            <p:nvPr/>
          </p:nvCxnSpPr>
          <p:spPr>
            <a:xfrm>
              <a:off x="3590884" y="5310484"/>
              <a:ext cx="440952" cy="0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C624FA3-E53D-B94E-9CF6-14B556CF8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8272" y="4990287"/>
              <a:ext cx="124166" cy="385001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5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922" y="2960590"/>
            <a:ext cx="6508377" cy="1143000"/>
          </a:xfrm>
        </p:spPr>
        <p:txBody>
          <a:bodyPr anchor="t" anchorCtr="0">
            <a:normAutofit/>
          </a:bodyPr>
          <a:lstStyle/>
          <a:p>
            <a:pPr algn="ctr"/>
            <a:r>
              <a:rPr lang="en-US" sz="6600" b="1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QSO Statistics</a:t>
            </a:r>
          </a:p>
        </p:txBody>
      </p:sp>
    </p:spTree>
    <p:extLst>
      <p:ext uri="{BB962C8B-B14F-4D97-AF65-F5344CB8AC3E}">
        <p14:creationId xmlns:p14="http://schemas.microsoft.com/office/powerpoint/2010/main" val="187808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32D4FB-522C-264A-96BB-21212ED6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0" y="1486321"/>
            <a:ext cx="8933181" cy="5425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47" y="534274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Contact Rate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113951" y="2803437"/>
            <a:ext cx="1047750" cy="3255218"/>
            <a:chOff x="1472292" y="3721775"/>
            <a:chExt cx="1047750" cy="2699006"/>
          </a:xfrm>
        </p:grpSpPr>
        <p:sp>
          <p:nvSpPr>
            <p:cNvPr id="7" name="Rectangle 6"/>
            <p:cNvSpPr/>
            <p:nvPr/>
          </p:nvSpPr>
          <p:spPr>
            <a:xfrm>
              <a:off x="1835680" y="4083981"/>
              <a:ext cx="320975" cy="23368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2292" y="3721775"/>
              <a:ext cx="1047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Dinner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728036" y="3240287"/>
            <a:ext cx="2191596" cy="2811397"/>
            <a:chOff x="3911160" y="3640203"/>
            <a:chExt cx="2191596" cy="2811397"/>
          </a:xfrm>
        </p:grpSpPr>
        <p:sp>
          <p:nvSpPr>
            <p:cNvPr id="13" name="Rectangle 12"/>
            <p:cNvSpPr/>
            <p:nvPr/>
          </p:nvSpPr>
          <p:spPr>
            <a:xfrm>
              <a:off x="5782167" y="3640203"/>
              <a:ext cx="320589" cy="281139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11160" y="5743714"/>
              <a:ext cx="12085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Morning Crew</a:t>
              </a:r>
            </a:p>
          </p:txBody>
        </p:sp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>
              <a:off x="4953224" y="6139273"/>
              <a:ext cx="835424" cy="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62EC1-8B7E-4E44-997B-99A6CC066852}"/>
              </a:ext>
            </a:extLst>
          </p:cNvPr>
          <p:cNvGrpSpPr/>
          <p:nvPr/>
        </p:nvGrpSpPr>
        <p:grpSpPr>
          <a:xfrm>
            <a:off x="878016" y="4260025"/>
            <a:ext cx="8227853" cy="1961348"/>
            <a:chOff x="878016" y="4260025"/>
            <a:chExt cx="8227853" cy="19613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610C3C-D9E7-EC42-BB93-ACCD2C061701}"/>
                </a:ext>
              </a:extLst>
            </p:cNvPr>
            <p:cNvSpPr txBox="1"/>
            <p:nvPr/>
          </p:nvSpPr>
          <p:spPr>
            <a:xfrm>
              <a:off x="6588614" y="5021044"/>
              <a:ext cx="25172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Arial Rounded MT Bold" panose="020F0704030504030204" pitchFamily="34" charset="77"/>
                </a:rPr>
                <a:t>Average almost 1/minute for 24 hours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DD464C7-2B6D-F84F-8962-3F5F9DCA7E1A}"/>
                </a:ext>
              </a:extLst>
            </p:cNvPr>
            <p:cNvCxnSpPr/>
            <p:nvPr/>
          </p:nvCxnSpPr>
          <p:spPr>
            <a:xfrm>
              <a:off x="878016" y="4260025"/>
              <a:ext cx="7784167" cy="0"/>
            </a:xfrm>
            <a:prstGeom prst="line">
              <a:avLst/>
            </a:prstGeom>
            <a:ln w="50800">
              <a:solidFill>
                <a:schemeClr val="accent1">
                  <a:alpha val="46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4408F-BE0A-614B-B29F-EE1111C436EB}"/>
              </a:ext>
            </a:extLst>
          </p:cNvPr>
          <p:cNvGrpSpPr/>
          <p:nvPr/>
        </p:nvGrpSpPr>
        <p:grpSpPr>
          <a:xfrm>
            <a:off x="760607" y="2578116"/>
            <a:ext cx="1047750" cy="3477053"/>
            <a:chOff x="-33452" y="3408594"/>
            <a:chExt cx="1047750" cy="28829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413913-F450-9345-8D09-7A10D4A83423}"/>
                </a:ext>
              </a:extLst>
            </p:cNvPr>
            <p:cNvSpPr/>
            <p:nvPr/>
          </p:nvSpPr>
          <p:spPr>
            <a:xfrm>
              <a:off x="191426" y="3954730"/>
              <a:ext cx="562132" cy="23368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F63532-5A02-284A-805F-9788428EEDBC}"/>
                </a:ext>
              </a:extLst>
            </p:cNvPr>
            <p:cNvSpPr txBox="1"/>
            <p:nvPr/>
          </p:nvSpPr>
          <p:spPr>
            <a:xfrm>
              <a:off x="-33452" y="3408594"/>
              <a:ext cx="1047750" cy="58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Rain</a:t>
              </a:r>
            </a:p>
            <a:p>
              <a:pPr algn="ctr"/>
              <a:r>
                <a:rPr lang="en-US" sz="2000" dirty="0"/>
                <a:t>&amp; Hail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2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35" y="485322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solidFill>
                  <a:srgbClr val="7B0C00"/>
                </a:solidFill>
                <a:latin typeface="Arial Rounded MT Bold" panose="020F0704030504030204" pitchFamily="34" charset="77"/>
              </a:rPr>
              <a:t>Contacts Per Band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8140" y="6292451"/>
            <a:ext cx="106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F6B1C-4A3F-1942-8A0E-468F3DAB9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46678"/>
            <a:ext cx="79121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7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54882</TotalTime>
  <Words>657</Words>
  <Application>Microsoft Macintosh PowerPoint</Application>
  <PresentationFormat>On-screen Show (4:3)</PresentationFormat>
  <Paragraphs>273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Wingdings</vt:lpstr>
      <vt:lpstr>Office Theme</vt:lpstr>
      <vt:lpstr>PowerPoint Presentation</vt:lpstr>
      <vt:lpstr>Field Day 2019</vt:lpstr>
      <vt:lpstr>Highlights of Field Day 2019</vt:lpstr>
      <vt:lpstr>Stations &amp; Leads</vt:lpstr>
      <vt:lpstr>Infrastructure Leads</vt:lpstr>
      <vt:lpstr>Site Plan  Antenna locations are approximate</vt:lpstr>
      <vt:lpstr>QSO Statistics</vt:lpstr>
      <vt:lpstr>Contact Rate</vt:lpstr>
      <vt:lpstr>Contacts Per Band</vt:lpstr>
      <vt:lpstr>Contacts Per Station</vt:lpstr>
      <vt:lpstr>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DX</vt:lpstr>
      <vt:lpstr>Best DX</vt:lpstr>
      <vt:lpstr>DX Award</vt:lpstr>
      <vt:lpstr>Bonus Points</vt:lpstr>
      <vt:lpstr>Food Bonus Points</vt:lpstr>
      <vt:lpstr>Visitors</vt:lpstr>
      <vt:lpstr>Fox Hunting</vt:lpstr>
      <vt:lpstr>Logging</vt:lpstr>
      <vt:lpstr>Logging</vt:lpstr>
      <vt:lpstr>Logging</vt:lpstr>
      <vt:lpstr>Total Points</vt:lpstr>
      <vt:lpstr>Previous Scores</vt:lpstr>
      <vt:lpstr>Things That Worked</vt:lpstr>
      <vt:lpstr>To-Do List</vt:lpstr>
      <vt:lpstr>Lessons Learned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Allison</dc:creator>
  <cp:lastModifiedBy>George Allison</cp:lastModifiedBy>
  <cp:revision>228</cp:revision>
  <cp:lastPrinted>2019-06-17T16:52:30Z</cp:lastPrinted>
  <dcterms:created xsi:type="dcterms:W3CDTF">2019-03-13T16:20:24Z</dcterms:created>
  <dcterms:modified xsi:type="dcterms:W3CDTF">2019-07-16T18:47:37Z</dcterms:modified>
</cp:coreProperties>
</file>